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8" r:id="rId3"/>
    <p:sldId id="259" r:id="rId4"/>
    <p:sldId id="306" r:id="rId5"/>
    <p:sldId id="260" r:id="rId6"/>
    <p:sldId id="307" r:id="rId7"/>
    <p:sldId id="261" r:id="rId8"/>
    <p:sldId id="308" r:id="rId9"/>
    <p:sldId id="262" r:id="rId10"/>
    <p:sldId id="263" r:id="rId11"/>
    <p:sldId id="264" r:id="rId12"/>
    <p:sldId id="311" r:id="rId13"/>
    <p:sldId id="265" r:id="rId14"/>
    <p:sldId id="314" r:id="rId15"/>
    <p:sldId id="268" r:id="rId16"/>
    <p:sldId id="267" r:id="rId17"/>
    <p:sldId id="312" r:id="rId18"/>
    <p:sldId id="313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310" r:id="rId30"/>
    <p:sldId id="309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15" r:id="rId51"/>
    <p:sldId id="279" r:id="rId52"/>
    <p:sldId id="266" r:id="rId53"/>
    <p:sldId id="280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7965A7-EE0F-4D17-9F34-7C4D8366704D}" v="35" dt="2022-09-26T08:27:49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yree Myatt" userId="b1cb37e3-4292-437a-818a-451462e633aa" providerId="ADAL" clId="{5D7965A7-EE0F-4D17-9F34-7C4D8366704D}"/>
    <pc:docChg chg="custSel addSld modSld">
      <pc:chgData name="Nyree Myatt" userId="b1cb37e3-4292-437a-818a-451462e633aa" providerId="ADAL" clId="{5D7965A7-EE0F-4D17-9F34-7C4D8366704D}" dt="2022-09-26T08:27:49.773" v="40"/>
      <pc:docMkLst>
        <pc:docMk/>
      </pc:docMkLst>
      <pc:sldChg chg="modSp mod modAnim">
        <pc:chgData name="Nyree Myatt" userId="b1cb37e3-4292-437a-818a-451462e633aa" providerId="ADAL" clId="{5D7965A7-EE0F-4D17-9F34-7C4D8366704D}" dt="2022-09-26T07:57:54.960" v="11" actId="1076"/>
        <pc:sldMkLst>
          <pc:docMk/>
          <pc:sldMk cId="209774419" sldId="274"/>
        </pc:sldMkLst>
        <pc:spChg chg="mod">
          <ac:chgData name="Nyree Myatt" userId="b1cb37e3-4292-437a-818a-451462e633aa" providerId="ADAL" clId="{5D7965A7-EE0F-4D17-9F34-7C4D8366704D}" dt="2022-09-26T07:57:54.960" v="11" actId="1076"/>
          <ac:spMkLst>
            <pc:docMk/>
            <pc:sldMk cId="209774419" sldId="274"/>
            <ac:spMk id="3" creationId="{F462FF86-1531-435C-A9C0-39E9C3D00615}"/>
          </ac:spMkLst>
        </pc:spChg>
      </pc:sldChg>
      <pc:sldChg chg="add">
        <pc:chgData name="Nyree Myatt" userId="b1cb37e3-4292-437a-818a-451462e633aa" providerId="ADAL" clId="{5D7965A7-EE0F-4D17-9F34-7C4D8366704D}" dt="2022-09-26T08:08:10.737" v="12"/>
        <pc:sldMkLst>
          <pc:docMk/>
          <pc:sldMk cId="890050924" sldId="306"/>
        </pc:sldMkLst>
      </pc:sldChg>
      <pc:sldChg chg="add">
        <pc:chgData name="Nyree Myatt" userId="b1cb37e3-4292-437a-818a-451462e633aa" providerId="ADAL" clId="{5D7965A7-EE0F-4D17-9F34-7C4D8366704D}" dt="2022-09-26T08:08:48.330" v="13"/>
        <pc:sldMkLst>
          <pc:docMk/>
          <pc:sldMk cId="622949742" sldId="307"/>
        </pc:sldMkLst>
      </pc:sldChg>
      <pc:sldChg chg="add">
        <pc:chgData name="Nyree Myatt" userId="b1cb37e3-4292-437a-818a-451462e633aa" providerId="ADAL" clId="{5D7965A7-EE0F-4D17-9F34-7C4D8366704D}" dt="2022-09-26T08:09:35.792" v="14"/>
        <pc:sldMkLst>
          <pc:docMk/>
          <pc:sldMk cId="2500486713" sldId="308"/>
        </pc:sldMkLst>
      </pc:sldChg>
      <pc:sldChg chg="add">
        <pc:chgData name="Nyree Myatt" userId="b1cb37e3-4292-437a-818a-451462e633aa" providerId="ADAL" clId="{5D7965A7-EE0F-4D17-9F34-7C4D8366704D}" dt="2022-09-26T08:11:16.227" v="15"/>
        <pc:sldMkLst>
          <pc:docMk/>
          <pc:sldMk cId="2858580796" sldId="309"/>
        </pc:sldMkLst>
      </pc:sldChg>
      <pc:sldChg chg="add">
        <pc:chgData name="Nyree Myatt" userId="b1cb37e3-4292-437a-818a-451462e633aa" providerId="ADAL" clId="{5D7965A7-EE0F-4D17-9F34-7C4D8366704D}" dt="2022-09-26T08:12:17.265" v="16"/>
        <pc:sldMkLst>
          <pc:docMk/>
          <pc:sldMk cId="809529104" sldId="310"/>
        </pc:sldMkLst>
      </pc:sldChg>
      <pc:sldChg chg="add">
        <pc:chgData name="Nyree Myatt" userId="b1cb37e3-4292-437a-818a-451462e633aa" providerId="ADAL" clId="{5D7965A7-EE0F-4D17-9F34-7C4D8366704D}" dt="2022-09-26T08:13:44.276" v="17"/>
        <pc:sldMkLst>
          <pc:docMk/>
          <pc:sldMk cId="1712154580" sldId="311"/>
        </pc:sldMkLst>
      </pc:sldChg>
      <pc:sldChg chg="add">
        <pc:chgData name="Nyree Myatt" userId="b1cb37e3-4292-437a-818a-451462e633aa" providerId="ADAL" clId="{5D7965A7-EE0F-4D17-9F34-7C4D8366704D}" dt="2022-09-26T08:15:09.667" v="18"/>
        <pc:sldMkLst>
          <pc:docMk/>
          <pc:sldMk cId="2817977718" sldId="312"/>
        </pc:sldMkLst>
      </pc:sldChg>
      <pc:sldChg chg="add">
        <pc:chgData name="Nyree Myatt" userId="b1cb37e3-4292-437a-818a-451462e633aa" providerId="ADAL" clId="{5D7965A7-EE0F-4D17-9F34-7C4D8366704D}" dt="2022-09-26T08:15:25.726" v="19"/>
        <pc:sldMkLst>
          <pc:docMk/>
          <pc:sldMk cId="3825591786" sldId="313"/>
        </pc:sldMkLst>
      </pc:sldChg>
      <pc:sldChg chg="add">
        <pc:chgData name="Nyree Myatt" userId="b1cb37e3-4292-437a-818a-451462e633aa" providerId="ADAL" clId="{5D7965A7-EE0F-4D17-9F34-7C4D8366704D}" dt="2022-09-26T08:16:16.365" v="20"/>
        <pc:sldMkLst>
          <pc:docMk/>
          <pc:sldMk cId="3824651673" sldId="314"/>
        </pc:sldMkLst>
      </pc:sldChg>
      <pc:sldChg chg="add">
        <pc:chgData name="Nyree Myatt" userId="b1cb37e3-4292-437a-818a-451462e633aa" providerId="ADAL" clId="{5D7965A7-EE0F-4D17-9F34-7C4D8366704D}" dt="2022-09-26T08:16:50.472" v="21"/>
        <pc:sldMkLst>
          <pc:docMk/>
          <pc:sldMk cId="2800735283" sldId="315"/>
        </pc:sldMkLst>
      </pc:sldChg>
      <pc:sldChg chg="add">
        <pc:chgData name="Nyree Myatt" userId="b1cb37e3-4292-437a-818a-451462e633aa" providerId="ADAL" clId="{5D7965A7-EE0F-4D17-9F34-7C4D8366704D}" dt="2022-09-26T08:18:16.612" v="22"/>
        <pc:sldMkLst>
          <pc:docMk/>
          <pc:sldMk cId="1084764854" sldId="316"/>
        </pc:sldMkLst>
      </pc:sldChg>
      <pc:sldChg chg="add">
        <pc:chgData name="Nyree Myatt" userId="b1cb37e3-4292-437a-818a-451462e633aa" providerId="ADAL" clId="{5D7965A7-EE0F-4D17-9F34-7C4D8366704D}" dt="2022-09-26T08:18:55.287" v="23"/>
        <pc:sldMkLst>
          <pc:docMk/>
          <pc:sldMk cId="1496337817" sldId="317"/>
        </pc:sldMkLst>
      </pc:sldChg>
      <pc:sldChg chg="add">
        <pc:chgData name="Nyree Myatt" userId="b1cb37e3-4292-437a-818a-451462e633aa" providerId="ADAL" clId="{5D7965A7-EE0F-4D17-9F34-7C4D8366704D}" dt="2022-09-26T08:19:21.499" v="24"/>
        <pc:sldMkLst>
          <pc:docMk/>
          <pc:sldMk cId="1034576396" sldId="318"/>
        </pc:sldMkLst>
      </pc:sldChg>
      <pc:sldChg chg="add">
        <pc:chgData name="Nyree Myatt" userId="b1cb37e3-4292-437a-818a-451462e633aa" providerId="ADAL" clId="{5D7965A7-EE0F-4D17-9F34-7C4D8366704D}" dt="2022-09-26T08:19:43.396" v="25"/>
        <pc:sldMkLst>
          <pc:docMk/>
          <pc:sldMk cId="863268262" sldId="319"/>
        </pc:sldMkLst>
      </pc:sldChg>
      <pc:sldChg chg="add">
        <pc:chgData name="Nyree Myatt" userId="b1cb37e3-4292-437a-818a-451462e633aa" providerId="ADAL" clId="{5D7965A7-EE0F-4D17-9F34-7C4D8366704D}" dt="2022-09-26T08:20:18.381" v="26"/>
        <pc:sldMkLst>
          <pc:docMk/>
          <pc:sldMk cId="2523401005" sldId="320"/>
        </pc:sldMkLst>
      </pc:sldChg>
      <pc:sldChg chg="add">
        <pc:chgData name="Nyree Myatt" userId="b1cb37e3-4292-437a-818a-451462e633aa" providerId="ADAL" clId="{5D7965A7-EE0F-4D17-9F34-7C4D8366704D}" dt="2022-09-26T08:20:41.084" v="27"/>
        <pc:sldMkLst>
          <pc:docMk/>
          <pc:sldMk cId="1344788718" sldId="321"/>
        </pc:sldMkLst>
      </pc:sldChg>
      <pc:sldChg chg="add">
        <pc:chgData name="Nyree Myatt" userId="b1cb37e3-4292-437a-818a-451462e633aa" providerId="ADAL" clId="{5D7965A7-EE0F-4D17-9F34-7C4D8366704D}" dt="2022-09-26T08:21:00.162" v="28"/>
        <pc:sldMkLst>
          <pc:docMk/>
          <pc:sldMk cId="4253617554" sldId="322"/>
        </pc:sldMkLst>
      </pc:sldChg>
      <pc:sldChg chg="add">
        <pc:chgData name="Nyree Myatt" userId="b1cb37e3-4292-437a-818a-451462e633aa" providerId="ADAL" clId="{5D7965A7-EE0F-4D17-9F34-7C4D8366704D}" dt="2022-09-26T08:21:17.958" v="29"/>
        <pc:sldMkLst>
          <pc:docMk/>
          <pc:sldMk cId="2236562843" sldId="323"/>
        </pc:sldMkLst>
      </pc:sldChg>
      <pc:sldChg chg="add">
        <pc:chgData name="Nyree Myatt" userId="b1cb37e3-4292-437a-818a-451462e633aa" providerId="ADAL" clId="{5D7965A7-EE0F-4D17-9F34-7C4D8366704D}" dt="2022-09-26T08:22:04.713" v="30"/>
        <pc:sldMkLst>
          <pc:docMk/>
          <pc:sldMk cId="2522814214" sldId="324"/>
        </pc:sldMkLst>
      </pc:sldChg>
      <pc:sldChg chg="add">
        <pc:chgData name="Nyree Myatt" userId="b1cb37e3-4292-437a-818a-451462e633aa" providerId="ADAL" clId="{5D7965A7-EE0F-4D17-9F34-7C4D8366704D}" dt="2022-09-26T08:23:33.778" v="31"/>
        <pc:sldMkLst>
          <pc:docMk/>
          <pc:sldMk cId="1279156119" sldId="325"/>
        </pc:sldMkLst>
      </pc:sldChg>
      <pc:sldChg chg="add">
        <pc:chgData name="Nyree Myatt" userId="b1cb37e3-4292-437a-818a-451462e633aa" providerId="ADAL" clId="{5D7965A7-EE0F-4D17-9F34-7C4D8366704D}" dt="2022-09-26T08:24:16.566" v="32"/>
        <pc:sldMkLst>
          <pc:docMk/>
          <pc:sldMk cId="2528551657" sldId="326"/>
        </pc:sldMkLst>
      </pc:sldChg>
      <pc:sldChg chg="add">
        <pc:chgData name="Nyree Myatt" userId="b1cb37e3-4292-437a-818a-451462e633aa" providerId="ADAL" clId="{5D7965A7-EE0F-4D17-9F34-7C4D8366704D}" dt="2022-09-26T08:24:43.899" v="33"/>
        <pc:sldMkLst>
          <pc:docMk/>
          <pc:sldMk cId="160415334" sldId="327"/>
        </pc:sldMkLst>
      </pc:sldChg>
      <pc:sldChg chg="add">
        <pc:chgData name="Nyree Myatt" userId="b1cb37e3-4292-437a-818a-451462e633aa" providerId="ADAL" clId="{5D7965A7-EE0F-4D17-9F34-7C4D8366704D}" dt="2022-09-26T08:25:14.799" v="34"/>
        <pc:sldMkLst>
          <pc:docMk/>
          <pc:sldMk cId="1351932785" sldId="328"/>
        </pc:sldMkLst>
      </pc:sldChg>
      <pc:sldChg chg="add">
        <pc:chgData name="Nyree Myatt" userId="b1cb37e3-4292-437a-818a-451462e633aa" providerId="ADAL" clId="{5D7965A7-EE0F-4D17-9F34-7C4D8366704D}" dt="2022-09-26T08:25:34.852" v="35"/>
        <pc:sldMkLst>
          <pc:docMk/>
          <pc:sldMk cId="4116865494" sldId="329"/>
        </pc:sldMkLst>
      </pc:sldChg>
      <pc:sldChg chg="add">
        <pc:chgData name="Nyree Myatt" userId="b1cb37e3-4292-437a-818a-451462e633aa" providerId="ADAL" clId="{5D7965A7-EE0F-4D17-9F34-7C4D8366704D}" dt="2022-09-26T08:26:10.004" v="36"/>
        <pc:sldMkLst>
          <pc:docMk/>
          <pc:sldMk cId="3050058736" sldId="330"/>
        </pc:sldMkLst>
      </pc:sldChg>
      <pc:sldChg chg="add">
        <pc:chgData name="Nyree Myatt" userId="b1cb37e3-4292-437a-818a-451462e633aa" providerId="ADAL" clId="{5D7965A7-EE0F-4D17-9F34-7C4D8366704D}" dt="2022-09-26T08:26:31.719" v="37"/>
        <pc:sldMkLst>
          <pc:docMk/>
          <pc:sldMk cId="3280438379" sldId="331"/>
        </pc:sldMkLst>
      </pc:sldChg>
      <pc:sldChg chg="add">
        <pc:chgData name="Nyree Myatt" userId="b1cb37e3-4292-437a-818a-451462e633aa" providerId="ADAL" clId="{5D7965A7-EE0F-4D17-9F34-7C4D8366704D}" dt="2022-09-26T08:26:59.280" v="38"/>
        <pc:sldMkLst>
          <pc:docMk/>
          <pc:sldMk cId="3051216796" sldId="332"/>
        </pc:sldMkLst>
      </pc:sldChg>
      <pc:sldChg chg="add">
        <pc:chgData name="Nyree Myatt" userId="b1cb37e3-4292-437a-818a-451462e633aa" providerId="ADAL" clId="{5D7965A7-EE0F-4D17-9F34-7C4D8366704D}" dt="2022-09-26T08:27:23.693" v="39"/>
        <pc:sldMkLst>
          <pc:docMk/>
          <pc:sldMk cId="1861730598" sldId="333"/>
        </pc:sldMkLst>
      </pc:sldChg>
      <pc:sldChg chg="add">
        <pc:chgData name="Nyree Myatt" userId="b1cb37e3-4292-437a-818a-451462e633aa" providerId="ADAL" clId="{5D7965A7-EE0F-4D17-9F34-7C4D8366704D}" dt="2022-09-26T08:27:49.773" v="40"/>
        <pc:sldMkLst>
          <pc:docMk/>
          <pc:sldMk cId="1460061891" sldId="334"/>
        </pc:sldMkLst>
      </pc:sldChg>
    </pc:docChg>
  </pc:docChgLst>
  <pc:docChgLst>
    <pc:chgData name="nyree myatt" userId="dc50e363e061e504" providerId="LiveId" clId="{8A834D80-FDAE-4939-AEC2-8CD81D4A6768}"/>
    <pc:docChg chg="undo custSel addSld modSld sldOrd">
      <pc:chgData name="nyree myatt" userId="dc50e363e061e504" providerId="LiveId" clId="{8A834D80-FDAE-4939-AEC2-8CD81D4A6768}" dt="2021-09-17T09:58:09.771" v="5498"/>
      <pc:docMkLst>
        <pc:docMk/>
      </pc:docMkLst>
      <pc:sldChg chg="modSp mod">
        <pc:chgData name="nyree myatt" userId="dc50e363e061e504" providerId="LiveId" clId="{8A834D80-FDAE-4939-AEC2-8CD81D4A6768}" dt="2021-09-10T13:27:43.735" v="335" actId="1076"/>
        <pc:sldMkLst>
          <pc:docMk/>
          <pc:sldMk cId="109857222" sldId="256"/>
        </pc:sldMkLst>
        <pc:spChg chg="mod">
          <ac:chgData name="nyree myatt" userId="dc50e363e061e504" providerId="LiveId" clId="{8A834D80-FDAE-4939-AEC2-8CD81D4A6768}" dt="2021-09-10T13:27:30.649" v="334" actId="2711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nyree myatt" userId="dc50e363e061e504" providerId="LiveId" clId="{8A834D80-FDAE-4939-AEC2-8CD81D4A6768}" dt="2021-09-10T13:27:43.735" v="335" actId="1076"/>
          <ac:spMkLst>
            <pc:docMk/>
            <pc:sldMk cId="109857222" sldId="256"/>
            <ac:spMk id="3" creationId="{00000000-0000-0000-0000-000000000000}"/>
          </ac:spMkLst>
        </pc:spChg>
      </pc:sldChg>
      <pc:sldChg chg="modSp mod">
        <pc:chgData name="nyree myatt" userId="dc50e363e061e504" providerId="LiveId" clId="{8A834D80-FDAE-4939-AEC2-8CD81D4A6768}" dt="2021-09-17T09:56:00.763" v="5422" actId="20577"/>
        <pc:sldMkLst>
          <pc:docMk/>
          <pc:sldMk cId="1023901378" sldId="258"/>
        </pc:sldMkLst>
        <pc:spChg chg="mod">
          <ac:chgData name="nyree myatt" userId="dc50e363e061e504" providerId="LiveId" clId="{8A834D80-FDAE-4939-AEC2-8CD81D4A6768}" dt="2021-09-16T15:03:33.415" v="4735"/>
          <ac:spMkLst>
            <pc:docMk/>
            <pc:sldMk cId="1023901378" sldId="258"/>
            <ac:spMk id="2" creationId="{568813A6-1229-409F-A292-4E6A16D98C67}"/>
          </ac:spMkLst>
        </pc:spChg>
        <pc:spChg chg="mod">
          <ac:chgData name="nyree myatt" userId="dc50e363e061e504" providerId="LiveId" clId="{8A834D80-FDAE-4939-AEC2-8CD81D4A6768}" dt="2021-09-17T09:56:00.763" v="5422" actId="20577"/>
          <ac:spMkLst>
            <pc:docMk/>
            <pc:sldMk cId="1023901378" sldId="258"/>
            <ac:spMk id="3" creationId="{E4D7F796-E6D8-42C8-BA4B-868E8F38088C}"/>
          </ac:spMkLst>
        </pc:spChg>
      </pc:sldChg>
      <pc:sldChg chg="modSp mod">
        <pc:chgData name="nyree myatt" userId="dc50e363e061e504" providerId="LiveId" clId="{8A834D80-FDAE-4939-AEC2-8CD81D4A6768}" dt="2021-09-17T09:57:52.867" v="5495" actId="20577"/>
        <pc:sldMkLst>
          <pc:docMk/>
          <pc:sldMk cId="465529267" sldId="259"/>
        </pc:sldMkLst>
        <pc:spChg chg="mod">
          <ac:chgData name="nyree myatt" userId="dc50e363e061e504" providerId="LiveId" clId="{8A834D80-FDAE-4939-AEC2-8CD81D4A6768}" dt="2021-09-16T15:03:33.415" v="4735"/>
          <ac:spMkLst>
            <pc:docMk/>
            <pc:sldMk cId="465529267" sldId="259"/>
            <ac:spMk id="2" creationId="{568813A6-1229-409F-A292-4E6A16D98C67}"/>
          </ac:spMkLst>
        </pc:spChg>
        <pc:spChg chg="mod">
          <ac:chgData name="nyree myatt" userId="dc50e363e061e504" providerId="LiveId" clId="{8A834D80-FDAE-4939-AEC2-8CD81D4A6768}" dt="2021-09-17T09:57:52.867" v="5495" actId="20577"/>
          <ac:spMkLst>
            <pc:docMk/>
            <pc:sldMk cId="465529267" sldId="259"/>
            <ac:spMk id="3" creationId="{E4D7F796-E6D8-42C8-BA4B-868E8F38088C}"/>
          </ac:spMkLst>
        </pc:spChg>
      </pc:sldChg>
      <pc:sldChg chg="addSp delSp modSp mod setBg modAnim">
        <pc:chgData name="nyree myatt" userId="dc50e363e061e504" providerId="LiveId" clId="{8A834D80-FDAE-4939-AEC2-8CD81D4A6768}" dt="2021-09-16T15:03:33.415" v="4735"/>
        <pc:sldMkLst>
          <pc:docMk/>
          <pc:sldMk cId="2314534532" sldId="260"/>
        </pc:sldMkLst>
        <pc:spChg chg="mod">
          <ac:chgData name="nyree myatt" userId="dc50e363e061e504" providerId="LiveId" clId="{8A834D80-FDAE-4939-AEC2-8CD81D4A6768}" dt="2021-09-16T15:03:33.415" v="4735"/>
          <ac:spMkLst>
            <pc:docMk/>
            <pc:sldMk cId="2314534532" sldId="260"/>
            <ac:spMk id="2" creationId="{2CD3FE2A-58C8-4110-A416-3928FF7E3E41}"/>
          </ac:spMkLst>
        </pc:spChg>
        <pc:spChg chg="mod ord">
          <ac:chgData name="nyree myatt" userId="dc50e363e061e504" providerId="LiveId" clId="{8A834D80-FDAE-4939-AEC2-8CD81D4A6768}" dt="2021-09-10T13:24:41.610" v="295" actId="255"/>
          <ac:spMkLst>
            <pc:docMk/>
            <pc:sldMk cId="2314534532" sldId="260"/>
            <ac:spMk id="3" creationId="{04ED3FE5-C933-478E-82CD-5940E3CC493E}"/>
          </ac:spMkLst>
        </pc:spChg>
        <pc:spChg chg="add del">
          <ac:chgData name="nyree myatt" userId="dc50e363e061e504" providerId="LiveId" clId="{8A834D80-FDAE-4939-AEC2-8CD81D4A6768}" dt="2021-09-10T13:24:07.605" v="292" actId="26606"/>
          <ac:spMkLst>
            <pc:docMk/>
            <pc:sldMk cId="2314534532" sldId="260"/>
            <ac:spMk id="71" creationId="{D40791F6-715D-481A-9C4A-3645AECFD5A0}"/>
          </ac:spMkLst>
        </pc:spChg>
        <pc:spChg chg="add del">
          <ac:chgData name="nyree myatt" userId="dc50e363e061e504" providerId="LiveId" clId="{8A834D80-FDAE-4939-AEC2-8CD81D4A6768}" dt="2021-09-10T13:24:07.605" v="292" actId="26606"/>
          <ac:spMkLst>
            <pc:docMk/>
            <pc:sldMk cId="2314534532" sldId="260"/>
            <ac:spMk id="75" creationId="{CADA4CA0-9A57-4FBE-A9E5-24DFC23C3F1A}"/>
          </ac:spMkLst>
        </pc:spChg>
        <pc:spChg chg="add del">
          <ac:chgData name="nyree myatt" userId="dc50e363e061e504" providerId="LiveId" clId="{8A834D80-FDAE-4939-AEC2-8CD81D4A6768}" dt="2021-09-10T13:24:07.605" v="292" actId="26606"/>
          <ac:spMkLst>
            <pc:docMk/>
            <pc:sldMk cId="2314534532" sldId="260"/>
            <ac:spMk id="77" creationId="{811CBAFA-D7E0-40A7-BB94-2C05304B407B}"/>
          </ac:spMkLst>
        </pc:spChg>
        <pc:spChg chg="add del">
          <ac:chgData name="nyree myatt" userId="dc50e363e061e504" providerId="LiveId" clId="{8A834D80-FDAE-4939-AEC2-8CD81D4A6768}" dt="2021-09-10T13:24:04.427" v="289" actId="26606"/>
          <ac:spMkLst>
            <pc:docMk/>
            <pc:sldMk cId="2314534532" sldId="260"/>
            <ac:spMk id="135" creationId="{08CB54FC-0B2A-4107-9A70-958B90B76585}"/>
          </ac:spMkLst>
        </pc:spChg>
        <pc:spChg chg="add del">
          <ac:chgData name="nyree myatt" userId="dc50e363e061e504" providerId="LiveId" clId="{8A834D80-FDAE-4939-AEC2-8CD81D4A6768}" dt="2021-09-10T13:24:04.427" v="289" actId="26606"/>
          <ac:spMkLst>
            <pc:docMk/>
            <pc:sldMk cId="2314534532" sldId="260"/>
            <ac:spMk id="139" creationId="{6587DBF8-5C50-4034-8B79-FE54A01A8E15}"/>
          </ac:spMkLst>
        </pc:spChg>
        <pc:spChg chg="add del">
          <ac:chgData name="nyree myatt" userId="dc50e363e061e504" providerId="LiveId" clId="{8A834D80-FDAE-4939-AEC2-8CD81D4A6768}" dt="2021-09-10T13:24:04.427" v="289" actId="26606"/>
          <ac:spMkLst>
            <pc:docMk/>
            <pc:sldMk cId="2314534532" sldId="260"/>
            <ac:spMk id="141" creationId="{14720853-E885-4BE5-BFE2-24004CEF6952}"/>
          </ac:spMkLst>
        </pc:spChg>
        <pc:spChg chg="add del">
          <ac:chgData name="nyree myatt" userId="dc50e363e061e504" providerId="LiveId" clId="{8A834D80-FDAE-4939-AEC2-8CD81D4A6768}" dt="2021-09-10T13:24:07.605" v="291" actId="26606"/>
          <ac:spMkLst>
            <pc:docMk/>
            <pc:sldMk cId="2314534532" sldId="260"/>
            <ac:spMk id="1028" creationId="{873ECEC8-0F24-45B8-950F-35FC94BCEAC8}"/>
          </ac:spMkLst>
        </pc:spChg>
        <pc:spChg chg="add del">
          <ac:chgData name="nyree myatt" userId="dc50e363e061e504" providerId="LiveId" clId="{8A834D80-FDAE-4939-AEC2-8CD81D4A6768}" dt="2021-09-10T13:24:07.605" v="291" actId="26606"/>
          <ac:spMkLst>
            <pc:docMk/>
            <pc:sldMk cId="2314534532" sldId="260"/>
            <ac:spMk id="1030" creationId="{7D417315-0A35-4882-ABD2-ABE3C89E5DCF}"/>
          </ac:spMkLst>
        </pc:spChg>
        <pc:spChg chg="add del">
          <ac:chgData name="nyree myatt" userId="dc50e363e061e504" providerId="LiveId" clId="{8A834D80-FDAE-4939-AEC2-8CD81D4A6768}" dt="2021-09-10T13:24:07.605" v="291" actId="26606"/>
          <ac:spMkLst>
            <pc:docMk/>
            <pc:sldMk cId="2314534532" sldId="260"/>
            <ac:spMk id="1031" creationId="{8B53612E-ADB2-4457-9688-89506397AF28}"/>
          </ac:spMkLst>
        </pc:spChg>
        <pc:picChg chg="add mod ord">
          <ac:chgData name="nyree myatt" userId="dc50e363e061e504" providerId="LiveId" clId="{8A834D80-FDAE-4939-AEC2-8CD81D4A6768}" dt="2021-09-10T13:24:54.562" v="296" actId="1076"/>
          <ac:picMkLst>
            <pc:docMk/>
            <pc:sldMk cId="2314534532" sldId="260"/>
            <ac:picMk id="1026" creationId="{22026F3C-D912-4130-8954-FD387D92440A}"/>
          </ac:picMkLst>
        </pc:picChg>
        <pc:cxnChg chg="add del">
          <ac:chgData name="nyree myatt" userId="dc50e363e061e504" providerId="LiveId" clId="{8A834D80-FDAE-4939-AEC2-8CD81D4A6768}" dt="2021-09-10T13:24:07.605" v="292" actId="26606"/>
          <ac:cxnSpMkLst>
            <pc:docMk/>
            <pc:sldMk cId="2314534532" sldId="260"/>
            <ac:cxnSpMk id="73" creationId="{740F83A4-FAC4-4867-95A5-BBFD280C7BF5}"/>
          </ac:cxnSpMkLst>
        </pc:cxnChg>
        <pc:cxnChg chg="add del">
          <ac:chgData name="nyree myatt" userId="dc50e363e061e504" providerId="LiveId" clId="{8A834D80-FDAE-4939-AEC2-8CD81D4A6768}" dt="2021-09-10T13:24:04.427" v="289" actId="26606"/>
          <ac:cxnSpMkLst>
            <pc:docMk/>
            <pc:sldMk cId="2314534532" sldId="260"/>
            <ac:cxnSpMk id="137" creationId="{7855A9B5-1710-4B19-B0F1-CDFDD4ED5B7E}"/>
          </ac:cxnSpMkLst>
        </pc:cxnChg>
        <pc:cxnChg chg="add del">
          <ac:chgData name="nyree myatt" userId="dc50e363e061e504" providerId="LiveId" clId="{8A834D80-FDAE-4939-AEC2-8CD81D4A6768}" dt="2021-09-10T13:24:07.605" v="291" actId="26606"/>
          <ac:cxnSpMkLst>
            <pc:docMk/>
            <pc:sldMk cId="2314534532" sldId="260"/>
            <ac:cxnSpMk id="1029" creationId="{89EB8C68-FF1B-4849-867B-32D29B19F102}"/>
          </ac:cxnSpMkLst>
        </pc:cxnChg>
      </pc:sldChg>
      <pc:sldChg chg="addSp delSp modSp new mod setBg modAnim delDesignElem">
        <pc:chgData name="nyree myatt" userId="dc50e363e061e504" providerId="LiveId" clId="{8A834D80-FDAE-4939-AEC2-8CD81D4A6768}" dt="2021-09-16T11:05:11.927" v="2480"/>
        <pc:sldMkLst>
          <pc:docMk/>
          <pc:sldMk cId="1309350949" sldId="261"/>
        </pc:sldMkLst>
        <pc:spChg chg="mod">
          <ac:chgData name="nyree myatt" userId="dc50e363e061e504" providerId="LiveId" clId="{8A834D80-FDAE-4939-AEC2-8CD81D4A6768}" dt="2021-09-10T13:35:25.316" v="418" actId="1076"/>
          <ac:spMkLst>
            <pc:docMk/>
            <pc:sldMk cId="1309350949" sldId="261"/>
            <ac:spMk id="2" creationId="{6E83CCEE-9DB4-4F7A-8001-683EB17B9EA9}"/>
          </ac:spMkLst>
        </pc:spChg>
        <pc:spChg chg="mod ord">
          <ac:chgData name="nyree myatt" userId="dc50e363e061e504" providerId="LiveId" clId="{8A834D80-FDAE-4939-AEC2-8CD81D4A6768}" dt="2021-09-10T13:40:32.116" v="674" actId="14100"/>
          <ac:spMkLst>
            <pc:docMk/>
            <pc:sldMk cId="1309350949" sldId="261"/>
            <ac:spMk id="3" creationId="{98B541AE-3BC2-4E09-AE67-BD838084E37D}"/>
          </ac:spMkLst>
        </pc:spChg>
        <pc:spChg chg="add del">
          <ac:chgData name="nyree myatt" userId="dc50e363e061e504" providerId="LiveId" clId="{8A834D80-FDAE-4939-AEC2-8CD81D4A6768}" dt="2021-09-10T13:42:29.110" v="683"/>
          <ac:spMkLst>
            <pc:docMk/>
            <pc:sldMk cId="1309350949" sldId="261"/>
            <ac:spMk id="71" creationId="{08CB54FC-0B2A-4107-9A70-958B90B76585}"/>
          </ac:spMkLst>
        </pc:spChg>
        <pc:spChg chg="add del">
          <ac:chgData name="nyree myatt" userId="dc50e363e061e504" providerId="LiveId" clId="{8A834D80-FDAE-4939-AEC2-8CD81D4A6768}" dt="2021-09-10T13:42:29.110" v="683"/>
          <ac:spMkLst>
            <pc:docMk/>
            <pc:sldMk cId="1309350949" sldId="261"/>
            <ac:spMk id="75" creationId="{6587DBF8-5C50-4034-8B79-FE54A01A8E15}"/>
          </ac:spMkLst>
        </pc:spChg>
        <pc:spChg chg="add del">
          <ac:chgData name="nyree myatt" userId="dc50e363e061e504" providerId="LiveId" clId="{8A834D80-FDAE-4939-AEC2-8CD81D4A6768}" dt="2021-09-10T13:42:29.110" v="683"/>
          <ac:spMkLst>
            <pc:docMk/>
            <pc:sldMk cId="1309350949" sldId="261"/>
            <ac:spMk id="77" creationId="{14720853-E885-4BE5-BFE2-24004CEF6952}"/>
          </ac:spMkLst>
        </pc:spChg>
        <pc:picChg chg="add mod">
          <ac:chgData name="nyree myatt" userId="dc50e363e061e504" providerId="LiveId" clId="{8A834D80-FDAE-4939-AEC2-8CD81D4A6768}" dt="2021-09-10T13:38:10.046" v="523" actId="14100"/>
          <ac:picMkLst>
            <pc:docMk/>
            <pc:sldMk cId="1309350949" sldId="261"/>
            <ac:picMk id="2050" creationId="{ABE780C9-8BCB-427A-8C23-843ED46FFEA8}"/>
          </ac:picMkLst>
        </pc:picChg>
        <pc:cxnChg chg="add del">
          <ac:chgData name="nyree myatt" userId="dc50e363e061e504" providerId="LiveId" clId="{8A834D80-FDAE-4939-AEC2-8CD81D4A6768}" dt="2021-09-10T13:42:29.110" v="683"/>
          <ac:cxnSpMkLst>
            <pc:docMk/>
            <pc:sldMk cId="1309350949" sldId="261"/>
            <ac:cxnSpMk id="73" creationId="{7855A9B5-1710-4B19-B0F1-CDFDD4ED5B7E}"/>
          </ac:cxnSpMkLst>
        </pc:cxnChg>
      </pc:sldChg>
      <pc:sldChg chg="addSp delSp modSp add mod modAnim delDesignElem">
        <pc:chgData name="nyree myatt" userId="dc50e363e061e504" providerId="LiveId" clId="{8A834D80-FDAE-4939-AEC2-8CD81D4A6768}" dt="2021-09-10T13:57:58.756" v="1025"/>
        <pc:sldMkLst>
          <pc:docMk/>
          <pc:sldMk cId="4088341514" sldId="262"/>
        </pc:sldMkLst>
        <pc:spChg chg="mod">
          <ac:chgData name="nyree myatt" userId="dc50e363e061e504" providerId="LiveId" clId="{8A834D80-FDAE-4939-AEC2-8CD81D4A6768}" dt="2021-09-10T13:42:54.708" v="687" actId="14100"/>
          <ac:spMkLst>
            <pc:docMk/>
            <pc:sldMk cId="4088341514" sldId="262"/>
            <ac:spMk id="2" creationId="{6E83CCEE-9DB4-4F7A-8001-683EB17B9EA9}"/>
          </ac:spMkLst>
        </pc:spChg>
        <pc:spChg chg="mod ord">
          <ac:chgData name="nyree myatt" userId="dc50e363e061e504" providerId="LiveId" clId="{8A834D80-FDAE-4939-AEC2-8CD81D4A6768}" dt="2021-09-10T13:47:43.608" v="694" actId="1076"/>
          <ac:spMkLst>
            <pc:docMk/>
            <pc:sldMk cId="4088341514" sldId="262"/>
            <ac:spMk id="3" creationId="{98B541AE-3BC2-4E09-AE67-BD838084E37D}"/>
          </ac:spMkLst>
        </pc:spChg>
        <pc:spChg chg="add del mod">
          <ac:chgData name="nyree myatt" userId="dc50e363e061e504" providerId="LiveId" clId="{8A834D80-FDAE-4939-AEC2-8CD81D4A6768}" dt="2021-09-10T13:48:37.445" v="713" actId="767"/>
          <ac:spMkLst>
            <pc:docMk/>
            <pc:sldMk cId="4088341514" sldId="262"/>
            <ac:spMk id="4" creationId="{62F8A503-EFD0-4292-91AB-E8A3366360DA}"/>
          </ac:spMkLst>
        </pc:spChg>
        <pc:spChg chg="add del mod">
          <ac:chgData name="nyree myatt" userId="dc50e363e061e504" providerId="LiveId" clId="{8A834D80-FDAE-4939-AEC2-8CD81D4A6768}" dt="2021-09-10T13:55:13.864" v="1007" actId="26606"/>
          <ac:spMkLst>
            <pc:docMk/>
            <pc:sldMk cId="4088341514" sldId="262"/>
            <ac:spMk id="5" creationId="{FEA86E00-274B-4AA8-B3FF-0F0C872C6ADB}"/>
          </ac:spMkLst>
        </pc:spChg>
        <pc:spChg chg="del">
          <ac:chgData name="nyree myatt" userId="dc50e363e061e504" providerId="LiveId" clId="{8A834D80-FDAE-4939-AEC2-8CD81D4A6768}" dt="2021-09-10T13:42:15.441" v="680" actId="26606"/>
          <ac:spMkLst>
            <pc:docMk/>
            <pc:sldMk cId="4088341514" sldId="262"/>
            <ac:spMk id="71" creationId="{08CB54FC-0B2A-4107-9A70-958B90B76585}"/>
          </ac:spMkLst>
        </pc:spChg>
        <pc:spChg chg="del">
          <ac:chgData name="nyree myatt" userId="dc50e363e061e504" providerId="LiveId" clId="{8A834D80-FDAE-4939-AEC2-8CD81D4A6768}" dt="2021-09-10T13:42:15.441" v="680" actId="26606"/>
          <ac:spMkLst>
            <pc:docMk/>
            <pc:sldMk cId="4088341514" sldId="262"/>
            <ac:spMk id="75" creationId="{6587DBF8-5C50-4034-8B79-FE54A01A8E15}"/>
          </ac:spMkLst>
        </pc:spChg>
        <pc:spChg chg="del">
          <ac:chgData name="nyree myatt" userId="dc50e363e061e504" providerId="LiveId" clId="{8A834D80-FDAE-4939-AEC2-8CD81D4A6768}" dt="2021-09-10T13:42:15.441" v="680" actId="26606"/>
          <ac:spMkLst>
            <pc:docMk/>
            <pc:sldMk cId="4088341514" sldId="262"/>
            <ac:spMk id="77" creationId="{14720853-E885-4BE5-BFE2-24004CEF6952}"/>
          </ac:spMkLst>
        </pc:spChg>
        <pc:spChg chg="add del">
          <ac:chgData name="nyree myatt" userId="dc50e363e061e504" providerId="LiveId" clId="{8A834D80-FDAE-4939-AEC2-8CD81D4A6768}" dt="2021-09-10T13:42:29.110" v="683"/>
          <ac:spMkLst>
            <pc:docMk/>
            <pc:sldMk cId="4088341514" sldId="262"/>
            <ac:spMk id="135" creationId="{08CB54FC-0B2A-4107-9A70-958B90B76585}"/>
          </ac:spMkLst>
        </pc:spChg>
        <pc:spChg chg="add del">
          <ac:chgData name="nyree myatt" userId="dc50e363e061e504" providerId="LiveId" clId="{8A834D80-FDAE-4939-AEC2-8CD81D4A6768}" dt="2021-09-10T13:42:29.110" v="683"/>
          <ac:spMkLst>
            <pc:docMk/>
            <pc:sldMk cId="4088341514" sldId="262"/>
            <ac:spMk id="139" creationId="{6587DBF8-5C50-4034-8B79-FE54A01A8E15}"/>
          </ac:spMkLst>
        </pc:spChg>
        <pc:spChg chg="add del">
          <ac:chgData name="nyree myatt" userId="dc50e363e061e504" providerId="LiveId" clId="{8A834D80-FDAE-4939-AEC2-8CD81D4A6768}" dt="2021-09-10T13:42:29.110" v="683"/>
          <ac:spMkLst>
            <pc:docMk/>
            <pc:sldMk cId="4088341514" sldId="262"/>
            <ac:spMk id="141" creationId="{14720853-E885-4BE5-BFE2-24004CEF6952}"/>
          </ac:spMkLst>
        </pc:spChg>
        <pc:graphicFrameChg chg="add del">
          <ac:chgData name="nyree myatt" userId="dc50e363e061e504" providerId="LiveId" clId="{8A834D80-FDAE-4939-AEC2-8CD81D4A6768}" dt="2021-09-10T13:55:13.817" v="1006" actId="26606"/>
          <ac:graphicFrameMkLst>
            <pc:docMk/>
            <pc:sldMk cId="4088341514" sldId="262"/>
            <ac:graphicFrameMk id="3076" creationId="{44B3D30E-2004-42A1-A19E-AB448B5E9040}"/>
          </ac:graphicFrameMkLst>
        </pc:graphicFrameChg>
        <pc:graphicFrameChg chg="add mod">
          <ac:chgData name="nyree myatt" userId="dc50e363e061e504" providerId="LiveId" clId="{8A834D80-FDAE-4939-AEC2-8CD81D4A6768}" dt="2021-09-10T13:56:59.992" v="1020"/>
          <ac:graphicFrameMkLst>
            <pc:docMk/>
            <pc:sldMk cId="4088341514" sldId="262"/>
            <ac:graphicFrameMk id="3078" creationId="{6C584562-3329-426D-AC2B-B083FC5DE2CA}"/>
          </ac:graphicFrameMkLst>
        </pc:graphicFrameChg>
        <pc:picChg chg="del">
          <ac:chgData name="nyree myatt" userId="dc50e363e061e504" providerId="LiveId" clId="{8A834D80-FDAE-4939-AEC2-8CD81D4A6768}" dt="2021-09-10T13:41:00.929" v="676" actId="478"/>
          <ac:picMkLst>
            <pc:docMk/>
            <pc:sldMk cId="4088341514" sldId="262"/>
            <ac:picMk id="2050" creationId="{ABE780C9-8BCB-427A-8C23-843ED46FFEA8}"/>
          </ac:picMkLst>
        </pc:picChg>
        <pc:picChg chg="add mod">
          <ac:chgData name="nyree myatt" userId="dc50e363e061e504" providerId="LiveId" clId="{8A834D80-FDAE-4939-AEC2-8CD81D4A6768}" dt="2021-09-10T13:43:40.584" v="692" actId="1076"/>
          <ac:picMkLst>
            <pc:docMk/>
            <pc:sldMk cId="4088341514" sldId="262"/>
            <ac:picMk id="3074" creationId="{EFB4B116-29B4-4BAB-9B7E-BB2DC09CA5ED}"/>
          </ac:picMkLst>
        </pc:picChg>
        <pc:cxnChg chg="del">
          <ac:chgData name="nyree myatt" userId="dc50e363e061e504" providerId="LiveId" clId="{8A834D80-FDAE-4939-AEC2-8CD81D4A6768}" dt="2021-09-10T13:42:15.441" v="680" actId="26606"/>
          <ac:cxnSpMkLst>
            <pc:docMk/>
            <pc:sldMk cId="4088341514" sldId="262"/>
            <ac:cxnSpMk id="73" creationId="{7855A9B5-1710-4B19-B0F1-CDFDD4ED5B7E}"/>
          </ac:cxnSpMkLst>
        </pc:cxnChg>
        <pc:cxnChg chg="add del">
          <ac:chgData name="nyree myatt" userId="dc50e363e061e504" providerId="LiveId" clId="{8A834D80-FDAE-4939-AEC2-8CD81D4A6768}" dt="2021-09-10T13:42:29.110" v="683"/>
          <ac:cxnSpMkLst>
            <pc:docMk/>
            <pc:sldMk cId="4088341514" sldId="262"/>
            <ac:cxnSpMk id="137" creationId="{7855A9B5-1710-4B19-B0F1-CDFDD4ED5B7E}"/>
          </ac:cxnSpMkLst>
        </pc:cxnChg>
      </pc:sldChg>
      <pc:sldChg chg="addSp delSp modSp new mod setBg modAnim delDesignElem">
        <pc:chgData name="nyree myatt" userId="dc50e363e061e504" providerId="LiveId" clId="{8A834D80-FDAE-4939-AEC2-8CD81D4A6768}" dt="2021-09-16T11:05:20.849" v="2481"/>
        <pc:sldMkLst>
          <pc:docMk/>
          <pc:sldMk cId="1700312153" sldId="263"/>
        </pc:sldMkLst>
        <pc:spChg chg="mod">
          <ac:chgData name="nyree myatt" userId="dc50e363e061e504" providerId="LiveId" clId="{8A834D80-FDAE-4939-AEC2-8CD81D4A6768}" dt="2021-09-16T09:28:03.107" v="1460" actId="14100"/>
          <ac:spMkLst>
            <pc:docMk/>
            <pc:sldMk cId="1700312153" sldId="263"/>
            <ac:spMk id="2" creationId="{E4778DDD-2458-491B-85F2-025EFF377A14}"/>
          </ac:spMkLst>
        </pc:spChg>
        <pc:spChg chg="mod ord">
          <ac:chgData name="nyree myatt" userId="dc50e363e061e504" providerId="LiveId" clId="{8A834D80-FDAE-4939-AEC2-8CD81D4A6768}" dt="2021-09-16T09:27:44.314" v="1458" actId="27636"/>
          <ac:spMkLst>
            <pc:docMk/>
            <pc:sldMk cId="1700312153" sldId="263"/>
            <ac:spMk id="3" creationId="{C34BC8B4-EDCA-40BE-B3B8-94100D9DB56A}"/>
          </ac:spMkLst>
        </pc:spChg>
        <pc:spChg chg="add del">
          <ac:chgData name="nyree myatt" userId="dc50e363e061e504" providerId="LiveId" clId="{8A834D80-FDAE-4939-AEC2-8CD81D4A6768}" dt="2021-09-16T09:27:02.681" v="1452"/>
          <ac:spMkLst>
            <pc:docMk/>
            <pc:sldMk cId="1700312153" sldId="263"/>
            <ac:spMk id="71" creationId="{08CB54FC-0B2A-4107-9A70-958B90B76585}"/>
          </ac:spMkLst>
        </pc:spChg>
        <pc:spChg chg="add del">
          <ac:chgData name="nyree myatt" userId="dc50e363e061e504" providerId="LiveId" clId="{8A834D80-FDAE-4939-AEC2-8CD81D4A6768}" dt="2021-09-16T09:27:02.681" v="1452"/>
          <ac:spMkLst>
            <pc:docMk/>
            <pc:sldMk cId="1700312153" sldId="263"/>
            <ac:spMk id="75" creationId="{6587DBF8-5C50-4034-8B79-FE54A01A8E15}"/>
          </ac:spMkLst>
        </pc:spChg>
        <pc:spChg chg="add del">
          <ac:chgData name="nyree myatt" userId="dc50e363e061e504" providerId="LiveId" clId="{8A834D80-FDAE-4939-AEC2-8CD81D4A6768}" dt="2021-09-16T09:27:02.681" v="1452"/>
          <ac:spMkLst>
            <pc:docMk/>
            <pc:sldMk cId="1700312153" sldId="263"/>
            <ac:spMk id="77" creationId="{14720853-E885-4BE5-BFE2-24004CEF6952}"/>
          </ac:spMkLst>
        </pc:spChg>
        <pc:picChg chg="add mod">
          <ac:chgData name="nyree myatt" userId="dc50e363e061e504" providerId="LiveId" clId="{8A834D80-FDAE-4939-AEC2-8CD81D4A6768}" dt="2021-09-16T09:26:49.193" v="1450" actId="26606"/>
          <ac:picMkLst>
            <pc:docMk/>
            <pc:sldMk cId="1700312153" sldId="263"/>
            <ac:picMk id="1026" creationId="{12FF3E66-A277-4E38-BEA8-524E03D8B1AD}"/>
          </ac:picMkLst>
        </pc:picChg>
        <pc:cxnChg chg="add del">
          <ac:chgData name="nyree myatt" userId="dc50e363e061e504" providerId="LiveId" clId="{8A834D80-FDAE-4939-AEC2-8CD81D4A6768}" dt="2021-09-16T09:27:02.681" v="1452"/>
          <ac:cxnSpMkLst>
            <pc:docMk/>
            <pc:sldMk cId="1700312153" sldId="263"/>
            <ac:cxnSpMk id="73" creationId="{7855A9B5-1710-4B19-B0F1-CDFDD4ED5B7E}"/>
          </ac:cxnSpMkLst>
        </pc:cxnChg>
      </pc:sldChg>
      <pc:sldChg chg="addSp delSp modSp new mod setBg delDesignElem">
        <pc:chgData name="nyree myatt" userId="dc50e363e061e504" providerId="LiveId" clId="{8A834D80-FDAE-4939-AEC2-8CD81D4A6768}" dt="2021-09-16T09:51:12.396" v="2054"/>
        <pc:sldMkLst>
          <pc:docMk/>
          <pc:sldMk cId="217371896" sldId="264"/>
        </pc:sldMkLst>
        <pc:spChg chg="add mod">
          <ac:chgData name="nyree myatt" userId="dc50e363e061e504" providerId="LiveId" clId="{8A834D80-FDAE-4939-AEC2-8CD81D4A6768}" dt="2021-09-16T09:35:01.276" v="1650" actId="255"/>
          <ac:spMkLst>
            <pc:docMk/>
            <pc:sldMk cId="217371896" sldId="264"/>
            <ac:spMk id="2" creationId="{D99DBEA8-E45F-4E50-930E-7E4AB669AFCE}"/>
          </ac:spMkLst>
        </pc:spChg>
        <pc:spChg chg="add mod">
          <ac:chgData name="nyree myatt" userId="dc50e363e061e504" providerId="LiveId" clId="{8A834D80-FDAE-4939-AEC2-8CD81D4A6768}" dt="2021-09-16T09:35:13.385" v="1652" actId="255"/>
          <ac:spMkLst>
            <pc:docMk/>
            <pc:sldMk cId="217371896" sldId="264"/>
            <ac:spMk id="3" creationId="{4E451648-D4C3-41D5-90DC-88264B7E5CBB}"/>
          </ac:spMkLst>
        </pc:spChg>
        <pc:spChg chg="add mod">
          <ac:chgData name="nyree myatt" userId="dc50e363e061e504" providerId="LiveId" clId="{8A834D80-FDAE-4939-AEC2-8CD81D4A6768}" dt="2021-09-16T09:34:06.673" v="1646" actId="2711"/>
          <ac:spMkLst>
            <pc:docMk/>
            <pc:sldMk cId="217371896" sldId="264"/>
            <ac:spMk id="4" creationId="{EF616BA6-995D-4A81-BDC5-47013E7CD3C7}"/>
          </ac:spMkLst>
        </pc:spChg>
        <pc:spChg chg="add del">
          <ac:chgData name="nyree myatt" userId="dc50e363e061e504" providerId="LiveId" clId="{8A834D80-FDAE-4939-AEC2-8CD81D4A6768}" dt="2021-09-16T09:51:12.396" v="2054"/>
          <ac:spMkLst>
            <pc:docMk/>
            <pc:sldMk cId="217371896" sldId="264"/>
            <ac:spMk id="73" creationId="{80BA5665-9598-4383-8F19-52182CBB6585}"/>
          </ac:spMkLst>
        </pc:spChg>
        <pc:spChg chg="add del">
          <ac:chgData name="nyree myatt" userId="dc50e363e061e504" providerId="LiveId" clId="{8A834D80-FDAE-4939-AEC2-8CD81D4A6768}" dt="2021-09-16T09:51:12.396" v="2054"/>
          <ac:spMkLst>
            <pc:docMk/>
            <pc:sldMk cId="217371896" sldId="264"/>
            <ac:spMk id="75" creationId="{B4C777A6-9696-47DF-BA90-40895EFCE8AA}"/>
          </ac:spMkLst>
        </pc:spChg>
        <pc:spChg chg="add del">
          <ac:chgData name="nyree myatt" userId="dc50e363e061e504" providerId="LiveId" clId="{8A834D80-FDAE-4939-AEC2-8CD81D4A6768}" dt="2021-09-16T09:51:12.396" v="2054"/>
          <ac:spMkLst>
            <pc:docMk/>
            <pc:sldMk cId="217371896" sldId="264"/>
            <ac:spMk id="77" creationId="{5C05B094-D180-41FA-B209-8388E9F7DF56}"/>
          </ac:spMkLst>
        </pc:spChg>
        <pc:picChg chg="add mod">
          <ac:chgData name="nyree myatt" userId="dc50e363e061e504" providerId="LiveId" clId="{8A834D80-FDAE-4939-AEC2-8CD81D4A6768}" dt="2021-09-16T09:31:09.504" v="1465" actId="26606"/>
          <ac:picMkLst>
            <pc:docMk/>
            <pc:sldMk cId="217371896" sldId="264"/>
            <ac:picMk id="2050" creationId="{FA0B8FE0-14D0-4BB3-82DA-1693EF36AA9B}"/>
          </ac:picMkLst>
        </pc:picChg>
        <pc:picChg chg="add mod">
          <ac:chgData name="nyree myatt" userId="dc50e363e061e504" providerId="LiveId" clId="{8A834D80-FDAE-4939-AEC2-8CD81D4A6768}" dt="2021-09-16T09:32:33.661" v="1503" actId="14100"/>
          <ac:picMkLst>
            <pc:docMk/>
            <pc:sldMk cId="217371896" sldId="264"/>
            <ac:picMk id="2052" creationId="{955EECD3-7808-4AB7-8BEC-6B86122FDE2A}"/>
          </ac:picMkLst>
        </pc:picChg>
      </pc:sldChg>
      <pc:sldChg chg="addSp delSp modSp new mod setBg modAnim delDesignElem">
        <pc:chgData name="nyree myatt" userId="dc50e363e061e504" providerId="LiveId" clId="{8A834D80-FDAE-4939-AEC2-8CD81D4A6768}" dt="2021-09-16T11:05:34.315" v="2482"/>
        <pc:sldMkLst>
          <pc:docMk/>
          <pc:sldMk cId="1260904523" sldId="265"/>
        </pc:sldMkLst>
        <pc:spChg chg="mod">
          <ac:chgData name="nyree myatt" userId="dc50e363e061e504" providerId="LiveId" clId="{8A834D80-FDAE-4939-AEC2-8CD81D4A6768}" dt="2021-09-16T09:51:16.106" v="2055" actId="1076"/>
          <ac:spMkLst>
            <pc:docMk/>
            <pc:sldMk cId="1260904523" sldId="265"/>
            <ac:spMk id="2" creationId="{76B5D9D0-2D3C-4DAF-B3A6-52BE40887AF3}"/>
          </ac:spMkLst>
        </pc:spChg>
        <pc:spChg chg="mod ord">
          <ac:chgData name="nyree myatt" userId="dc50e363e061e504" providerId="LiveId" clId="{8A834D80-FDAE-4939-AEC2-8CD81D4A6768}" dt="2021-09-16T09:49:43.561" v="2041" actId="26606"/>
          <ac:spMkLst>
            <pc:docMk/>
            <pc:sldMk cId="1260904523" sldId="265"/>
            <ac:spMk id="3" creationId="{8F8EDD61-68F2-49AB-B9B3-C530E6C15EDA}"/>
          </ac:spMkLst>
        </pc:spChg>
        <pc:spChg chg="add del">
          <ac:chgData name="nyree myatt" userId="dc50e363e061e504" providerId="LiveId" clId="{8A834D80-FDAE-4939-AEC2-8CD81D4A6768}" dt="2021-09-16T09:49:38.092" v="2038" actId="26606"/>
          <ac:spMkLst>
            <pc:docMk/>
            <pc:sldMk cId="1260904523" sldId="265"/>
            <ac:spMk id="71" creationId="{D40791F6-715D-481A-9C4A-3645AECFD5A0}"/>
          </ac:spMkLst>
        </pc:spChg>
        <pc:spChg chg="add del">
          <ac:chgData name="nyree myatt" userId="dc50e363e061e504" providerId="LiveId" clId="{8A834D80-FDAE-4939-AEC2-8CD81D4A6768}" dt="2021-09-16T09:49:38.092" v="2038" actId="26606"/>
          <ac:spMkLst>
            <pc:docMk/>
            <pc:sldMk cId="1260904523" sldId="265"/>
            <ac:spMk id="75" creationId="{CADA4CA0-9A57-4FBE-A9E5-24DFC23C3F1A}"/>
          </ac:spMkLst>
        </pc:spChg>
        <pc:spChg chg="add del">
          <ac:chgData name="nyree myatt" userId="dc50e363e061e504" providerId="LiveId" clId="{8A834D80-FDAE-4939-AEC2-8CD81D4A6768}" dt="2021-09-16T09:49:38.092" v="2038" actId="26606"/>
          <ac:spMkLst>
            <pc:docMk/>
            <pc:sldMk cId="1260904523" sldId="265"/>
            <ac:spMk id="77" creationId="{811CBAFA-D7E0-40A7-BB94-2C05304B407B}"/>
          </ac:spMkLst>
        </pc:spChg>
        <pc:spChg chg="add del">
          <ac:chgData name="nyree myatt" userId="dc50e363e061e504" providerId="LiveId" clId="{8A834D80-FDAE-4939-AEC2-8CD81D4A6768}" dt="2021-09-16T09:49:43.561" v="2040" actId="26606"/>
          <ac:spMkLst>
            <pc:docMk/>
            <pc:sldMk cId="1260904523" sldId="265"/>
            <ac:spMk id="3076" creationId="{F64BBAA4-C62B-4146-B49F-FE4CC4655EE0}"/>
          </ac:spMkLst>
        </pc:spChg>
        <pc:spChg chg="add del">
          <ac:chgData name="nyree myatt" userId="dc50e363e061e504" providerId="LiveId" clId="{8A834D80-FDAE-4939-AEC2-8CD81D4A6768}" dt="2021-09-16T09:49:43.561" v="2040" actId="26606"/>
          <ac:spMkLst>
            <pc:docMk/>
            <pc:sldMk cId="1260904523" sldId="265"/>
            <ac:spMk id="3077" creationId="{77C34054-98F8-4229-885E-04C525969C5E}"/>
          </ac:spMkLst>
        </pc:spChg>
        <pc:spChg chg="add del">
          <ac:chgData name="nyree myatt" userId="dc50e363e061e504" providerId="LiveId" clId="{8A834D80-FDAE-4939-AEC2-8CD81D4A6768}" dt="2021-09-16T09:49:43.561" v="2040" actId="26606"/>
          <ac:spMkLst>
            <pc:docMk/>
            <pc:sldMk cId="1260904523" sldId="265"/>
            <ac:spMk id="3078" creationId="{22AAB964-B835-4B93-A1F3-4A30D1F38589}"/>
          </ac:spMkLst>
        </pc:spChg>
        <pc:spChg chg="add del">
          <ac:chgData name="nyree myatt" userId="dc50e363e061e504" providerId="LiveId" clId="{8A834D80-FDAE-4939-AEC2-8CD81D4A6768}" dt="2021-09-16T09:51:12.396" v="2054"/>
          <ac:spMkLst>
            <pc:docMk/>
            <pc:sldMk cId="1260904523" sldId="265"/>
            <ac:spMk id="3080" creationId="{08CB54FC-0B2A-4107-9A70-958B90B76585}"/>
          </ac:spMkLst>
        </pc:spChg>
        <pc:spChg chg="add del">
          <ac:chgData name="nyree myatt" userId="dc50e363e061e504" providerId="LiveId" clId="{8A834D80-FDAE-4939-AEC2-8CD81D4A6768}" dt="2021-09-16T09:51:12.396" v="2054"/>
          <ac:spMkLst>
            <pc:docMk/>
            <pc:sldMk cId="1260904523" sldId="265"/>
            <ac:spMk id="3082" creationId="{6587DBF8-5C50-4034-8B79-FE54A01A8E15}"/>
          </ac:spMkLst>
        </pc:spChg>
        <pc:spChg chg="add del">
          <ac:chgData name="nyree myatt" userId="dc50e363e061e504" providerId="LiveId" clId="{8A834D80-FDAE-4939-AEC2-8CD81D4A6768}" dt="2021-09-16T09:51:12.396" v="2054"/>
          <ac:spMkLst>
            <pc:docMk/>
            <pc:sldMk cId="1260904523" sldId="265"/>
            <ac:spMk id="3083" creationId="{14720853-E885-4BE5-BFE2-24004CEF6952}"/>
          </ac:spMkLst>
        </pc:spChg>
        <pc:picChg chg="add mod">
          <ac:chgData name="nyree myatt" userId="dc50e363e061e504" providerId="LiveId" clId="{8A834D80-FDAE-4939-AEC2-8CD81D4A6768}" dt="2021-09-16T09:51:17.125" v="2056" actId="1076"/>
          <ac:picMkLst>
            <pc:docMk/>
            <pc:sldMk cId="1260904523" sldId="265"/>
            <ac:picMk id="3074" creationId="{3E975DB3-9A3F-4E13-A830-1E6224E1F72E}"/>
          </ac:picMkLst>
        </pc:picChg>
        <pc:cxnChg chg="add del">
          <ac:chgData name="nyree myatt" userId="dc50e363e061e504" providerId="LiveId" clId="{8A834D80-FDAE-4939-AEC2-8CD81D4A6768}" dt="2021-09-16T09:49:38.092" v="2038" actId="26606"/>
          <ac:cxnSpMkLst>
            <pc:docMk/>
            <pc:sldMk cId="1260904523" sldId="265"/>
            <ac:cxnSpMk id="73" creationId="{740F83A4-FAC4-4867-95A5-BBFD280C7BF5}"/>
          </ac:cxnSpMkLst>
        </pc:cxnChg>
        <pc:cxnChg chg="add del">
          <ac:chgData name="nyree myatt" userId="dc50e363e061e504" providerId="LiveId" clId="{8A834D80-FDAE-4939-AEC2-8CD81D4A6768}" dt="2021-09-16T09:51:12.396" v="2054"/>
          <ac:cxnSpMkLst>
            <pc:docMk/>
            <pc:sldMk cId="1260904523" sldId="265"/>
            <ac:cxnSpMk id="3081" creationId="{7855A9B5-1710-4B19-B0F1-CDFDD4ED5B7E}"/>
          </ac:cxnSpMkLst>
        </pc:cxnChg>
      </pc:sldChg>
      <pc:sldChg chg="addSp delSp modSp new mod setBg delDesignElem">
        <pc:chgData name="nyree myatt" userId="dc50e363e061e504" providerId="LiveId" clId="{8A834D80-FDAE-4939-AEC2-8CD81D4A6768}" dt="2021-09-16T15:21:57.356" v="5373" actId="20577"/>
        <pc:sldMkLst>
          <pc:docMk/>
          <pc:sldMk cId="378223138" sldId="266"/>
        </pc:sldMkLst>
        <pc:spChg chg="add mod">
          <ac:chgData name="nyree myatt" userId="dc50e363e061e504" providerId="LiveId" clId="{8A834D80-FDAE-4939-AEC2-8CD81D4A6768}" dt="2021-09-16T15:21:57.356" v="5373" actId="20577"/>
          <ac:spMkLst>
            <pc:docMk/>
            <pc:sldMk cId="378223138" sldId="266"/>
            <ac:spMk id="2" creationId="{7F11433C-A9EE-4B97-B2BE-4582F80803D4}"/>
          </ac:spMkLst>
        </pc:spChg>
        <pc:spChg chg="add del">
          <ac:chgData name="nyree myatt" userId="dc50e363e061e504" providerId="LiveId" clId="{8A834D80-FDAE-4939-AEC2-8CD81D4A6768}" dt="2021-09-16T09:51:12.396" v="2054"/>
          <ac:spMkLst>
            <pc:docMk/>
            <pc:sldMk cId="378223138" sldId="266"/>
            <ac:spMk id="71" creationId="{41497DE5-0939-4D1D-9350-0C5E1B209C68}"/>
          </ac:spMkLst>
        </pc:spChg>
        <pc:spChg chg="add del">
          <ac:chgData name="nyree myatt" userId="dc50e363e061e504" providerId="LiveId" clId="{8A834D80-FDAE-4939-AEC2-8CD81D4A6768}" dt="2021-09-16T09:51:12.396" v="2054"/>
          <ac:spMkLst>
            <pc:docMk/>
            <pc:sldMk cId="378223138" sldId="266"/>
            <ac:spMk id="73" creationId="{5CCC70ED-6C63-4537-B7EB-51990D6C0A6F}"/>
          </ac:spMkLst>
        </pc:spChg>
        <pc:spChg chg="add del">
          <ac:chgData name="nyree myatt" userId="dc50e363e061e504" providerId="LiveId" clId="{8A834D80-FDAE-4939-AEC2-8CD81D4A6768}" dt="2021-09-16T09:51:12.396" v="2054"/>
          <ac:spMkLst>
            <pc:docMk/>
            <pc:sldMk cId="378223138" sldId="266"/>
            <ac:spMk id="75" creationId="{B76E24C1-2968-40DC-A36E-F6B85F0F0752}"/>
          </ac:spMkLst>
        </pc:spChg>
        <pc:picChg chg="add mod">
          <ac:chgData name="nyree myatt" userId="dc50e363e061e504" providerId="LiveId" clId="{8A834D80-FDAE-4939-AEC2-8CD81D4A6768}" dt="2021-09-16T09:50:52.492" v="2045" actId="1076"/>
          <ac:picMkLst>
            <pc:docMk/>
            <pc:sldMk cId="378223138" sldId="266"/>
            <ac:picMk id="4098" creationId="{F066B177-F58F-4206-AD2B-82CF6F2A637A}"/>
          </ac:picMkLst>
        </pc:picChg>
      </pc:sldChg>
      <pc:sldChg chg="addSp delSp modSp new mod setBg modAnim">
        <pc:chgData name="nyree myatt" userId="dc50e363e061e504" providerId="LiveId" clId="{8A834D80-FDAE-4939-AEC2-8CD81D4A6768}" dt="2021-09-16T15:03:33.415" v="4735"/>
        <pc:sldMkLst>
          <pc:docMk/>
          <pc:sldMk cId="3291679555" sldId="267"/>
        </pc:sldMkLst>
        <pc:spChg chg="mod">
          <ac:chgData name="nyree myatt" userId="dc50e363e061e504" providerId="LiveId" clId="{8A834D80-FDAE-4939-AEC2-8CD81D4A6768}" dt="2021-09-16T15:03:33.415" v="4735"/>
          <ac:spMkLst>
            <pc:docMk/>
            <pc:sldMk cId="3291679555" sldId="267"/>
            <ac:spMk id="2" creationId="{F716A8DF-0A32-43AD-B002-DBBA6691617A}"/>
          </ac:spMkLst>
        </pc:spChg>
        <pc:spChg chg="mod ord">
          <ac:chgData name="nyree myatt" userId="dc50e363e061e504" providerId="LiveId" clId="{8A834D80-FDAE-4939-AEC2-8CD81D4A6768}" dt="2021-09-16T11:06:37.158" v="2540" actId="20577"/>
          <ac:spMkLst>
            <pc:docMk/>
            <pc:sldMk cId="3291679555" sldId="267"/>
            <ac:spMk id="3" creationId="{DC938CF1-F96A-4DEA-9200-4C5446F484EA}"/>
          </ac:spMkLst>
        </pc:spChg>
        <pc:spChg chg="add del">
          <ac:chgData name="nyree myatt" userId="dc50e363e061e504" providerId="LiveId" clId="{8A834D80-FDAE-4939-AEC2-8CD81D4A6768}" dt="2021-09-16T11:03:50.431" v="2432" actId="26606"/>
          <ac:spMkLst>
            <pc:docMk/>
            <pc:sldMk cId="3291679555" sldId="267"/>
            <ac:spMk id="71" creationId="{D40791F6-715D-481A-9C4A-3645AECFD5A0}"/>
          </ac:spMkLst>
        </pc:spChg>
        <pc:spChg chg="add del">
          <ac:chgData name="nyree myatt" userId="dc50e363e061e504" providerId="LiveId" clId="{8A834D80-FDAE-4939-AEC2-8CD81D4A6768}" dt="2021-09-16T11:03:50.431" v="2432" actId="26606"/>
          <ac:spMkLst>
            <pc:docMk/>
            <pc:sldMk cId="3291679555" sldId="267"/>
            <ac:spMk id="75" creationId="{CADA4CA0-9A57-4FBE-A9E5-24DFC23C3F1A}"/>
          </ac:spMkLst>
        </pc:spChg>
        <pc:spChg chg="add del">
          <ac:chgData name="nyree myatt" userId="dc50e363e061e504" providerId="LiveId" clId="{8A834D80-FDAE-4939-AEC2-8CD81D4A6768}" dt="2021-09-16T11:03:50.431" v="2432" actId="26606"/>
          <ac:spMkLst>
            <pc:docMk/>
            <pc:sldMk cId="3291679555" sldId="267"/>
            <ac:spMk id="77" creationId="{811CBAFA-D7E0-40A7-BB94-2C05304B407B}"/>
          </ac:spMkLst>
        </pc:spChg>
        <pc:spChg chg="add del">
          <ac:chgData name="nyree myatt" userId="dc50e363e061e504" providerId="LiveId" clId="{8A834D80-FDAE-4939-AEC2-8CD81D4A6768}" dt="2021-09-16T11:03:50.429" v="2431" actId="26606"/>
          <ac:spMkLst>
            <pc:docMk/>
            <pc:sldMk cId="3291679555" sldId="267"/>
            <ac:spMk id="135" creationId="{D40791F6-715D-481A-9C4A-3645AECFD5A0}"/>
          </ac:spMkLst>
        </pc:spChg>
        <pc:spChg chg="add del">
          <ac:chgData name="nyree myatt" userId="dc50e363e061e504" providerId="LiveId" clId="{8A834D80-FDAE-4939-AEC2-8CD81D4A6768}" dt="2021-09-16T11:03:50.429" v="2431" actId="26606"/>
          <ac:spMkLst>
            <pc:docMk/>
            <pc:sldMk cId="3291679555" sldId="267"/>
            <ac:spMk id="139" creationId="{CADA4CA0-9A57-4FBE-A9E5-24DFC23C3F1A}"/>
          </ac:spMkLst>
        </pc:spChg>
        <pc:spChg chg="add del">
          <ac:chgData name="nyree myatt" userId="dc50e363e061e504" providerId="LiveId" clId="{8A834D80-FDAE-4939-AEC2-8CD81D4A6768}" dt="2021-09-16T11:03:50.429" v="2431" actId="26606"/>
          <ac:spMkLst>
            <pc:docMk/>
            <pc:sldMk cId="3291679555" sldId="267"/>
            <ac:spMk id="141" creationId="{811CBAFA-D7E0-40A7-BB94-2C05304B407B}"/>
          </ac:spMkLst>
        </pc:spChg>
        <pc:picChg chg="add mod">
          <ac:chgData name="nyree myatt" userId="dc50e363e061e504" providerId="LiveId" clId="{8A834D80-FDAE-4939-AEC2-8CD81D4A6768}" dt="2021-09-16T11:04:34.027" v="2441" actId="14100"/>
          <ac:picMkLst>
            <pc:docMk/>
            <pc:sldMk cId="3291679555" sldId="267"/>
            <ac:picMk id="6146" creationId="{438B9DD3-5C6B-4AB5-B1F5-D51540E6CF66}"/>
          </ac:picMkLst>
        </pc:picChg>
        <pc:cxnChg chg="add del">
          <ac:chgData name="nyree myatt" userId="dc50e363e061e504" providerId="LiveId" clId="{8A834D80-FDAE-4939-AEC2-8CD81D4A6768}" dt="2021-09-16T11:03:50.431" v="2432" actId="26606"/>
          <ac:cxnSpMkLst>
            <pc:docMk/>
            <pc:sldMk cId="3291679555" sldId="267"/>
            <ac:cxnSpMk id="73" creationId="{740F83A4-FAC4-4867-95A5-BBFD280C7BF5}"/>
          </ac:cxnSpMkLst>
        </pc:cxnChg>
        <pc:cxnChg chg="add del">
          <ac:chgData name="nyree myatt" userId="dc50e363e061e504" providerId="LiveId" clId="{8A834D80-FDAE-4939-AEC2-8CD81D4A6768}" dt="2021-09-16T11:03:50.429" v="2431" actId="26606"/>
          <ac:cxnSpMkLst>
            <pc:docMk/>
            <pc:sldMk cId="3291679555" sldId="267"/>
            <ac:cxnSpMk id="137" creationId="{740F83A4-FAC4-4867-95A5-BBFD280C7BF5}"/>
          </ac:cxnSpMkLst>
        </pc:cxnChg>
      </pc:sldChg>
      <pc:sldChg chg="addSp delSp modSp new mod">
        <pc:chgData name="nyree myatt" userId="dc50e363e061e504" providerId="LiveId" clId="{8A834D80-FDAE-4939-AEC2-8CD81D4A6768}" dt="2021-09-16T10:58:35.199" v="2422" actId="14100"/>
        <pc:sldMkLst>
          <pc:docMk/>
          <pc:sldMk cId="2596399463" sldId="268"/>
        </pc:sldMkLst>
        <pc:spChg chg="add del mod">
          <ac:chgData name="nyree myatt" userId="dc50e363e061e504" providerId="LiveId" clId="{8A834D80-FDAE-4939-AEC2-8CD81D4A6768}" dt="2021-09-16T09:58:13.495" v="2297" actId="478"/>
          <ac:spMkLst>
            <pc:docMk/>
            <pc:sldMk cId="2596399463" sldId="268"/>
            <ac:spMk id="2" creationId="{720ED757-BEB8-424D-A61C-5A85B4CDD71A}"/>
          </ac:spMkLst>
        </pc:spChg>
        <pc:spChg chg="add mod">
          <ac:chgData name="nyree myatt" userId="dc50e363e061e504" providerId="LiveId" clId="{8A834D80-FDAE-4939-AEC2-8CD81D4A6768}" dt="2021-09-16T10:57:51.811" v="2419" actId="255"/>
          <ac:spMkLst>
            <pc:docMk/>
            <pc:sldMk cId="2596399463" sldId="268"/>
            <ac:spMk id="3" creationId="{73BC4B58-DC37-4AA7-A0F5-066FD0A292D5}"/>
          </ac:spMkLst>
        </pc:spChg>
        <pc:picChg chg="add mod">
          <ac:chgData name="nyree myatt" userId="dc50e363e061e504" providerId="LiveId" clId="{8A834D80-FDAE-4939-AEC2-8CD81D4A6768}" dt="2021-09-16T10:58:30.537" v="2421" actId="1076"/>
          <ac:picMkLst>
            <pc:docMk/>
            <pc:sldMk cId="2596399463" sldId="268"/>
            <ac:picMk id="5122" creationId="{33F2A6BB-7D9F-4BED-8A5B-BBAE2040A295}"/>
          </ac:picMkLst>
        </pc:picChg>
        <pc:picChg chg="add mod">
          <ac:chgData name="nyree myatt" userId="dc50e363e061e504" providerId="LiveId" clId="{8A834D80-FDAE-4939-AEC2-8CD81D4A6768}" dt="2021-09-16T10:58:35.199" v="2422" actId="14100"/>
          <ac:picMkLst>
            <pc:docMk/>
            <pc:sldMk cId="2596399463" sldId="268"/>
            <ac:picMk id="5124" creationId="{99108512-6672-4259-B7EB-0061F4888C38}"/>
          </ac:picMkLst>
        </pc:picChg>
      </pc:sldChg>
      <pc:sldChg chg="addSp delSp modSp new mod setBg modAnim delDesignElem">
        <pc:chgData name="nyree myatt" userId="dc50e363e061e504" providerId="LiveId" clId="{8A834D80-FDAE-4939-AEC2-8CD81D4A6768}" dt="2021-09-16T15:21:18.899" v="5353"/>
        <pc:sldMkLst>
          <pc:docMk/>
          <pc:sldMk cId="3079966082" sldId="269"/>
        </pc:sldMkLst>
        <pc:spChg chg="mod">
          <ac:chgData name="nyree myatt" userId="dc50e363e061e504" providerId="LiveId" clId="{8A834D80-FDAE-4939-AEC2-8CD81D4A6768}" dt="2021-09-16T11:10:39.421" v="2767" actId="14100"/>
          <ac:spMkLst>
            <pc:docMk/>
            <pc:sldMk cId="3079966082" sldId="269"/>
            <ac:spMk id="2" creationId="{6F75BC47-05F4-450C-A388-6789C8B8B0DE}"/>
          </ac:spMkLst>
        </pc:spChg>
        <pc:spChg chg="mod ord">
          <ac:chgData name="nyree myatt" userId="dc50e363e061e504" providerId="LiveId" clId="{8A834D80-FDAE-4939-AEC2-8CD81D4A6768}" dt="2021-09-16T13:41:36.515" v="2820" actId="27636"/>
          <ac:spMkLst>
            <pc:docMk/>
            <pc:sldMk cId="3079966082" sldId="269"/>
            <ac:spMk id="3" creationId="{328F585C-CF9D-4D0F-99A9-1B1C4DC74D85}"/>
          </ac:spMkLst>
        </pc:spChg>
        <pc:spChg chg="add del">
          <ac:chgData name="nyree myatt" userId="dc50e363e061e504" providerId="LiveId" clId="{8A834D80-FDAE-4939-AEC2-8CD81D4A6768}" dt="2021-09-16T14:56:03.789" v="4487"/>
          <ac:spMkLst>
            <pc:docMk/>
            <pc:sldMk cId="3079966082" sldId="269"/>
            <ac:spMk id="71" creationId="{873ECEC8-0F24-45B8-950F-35FC94BCEAC8}"/>
          </ac:spMkLst>
        </pc:spChg>
        <pc:spChg chg="add del">
          <ac:chgData name="nyree myatt" userId="dc50e363e061e504" providerId="LiveId" clId="{8A834D80-FDAE-4939-AEC2-8CD81D4A6768}" dt="2021-09-16T14:56:03.789" v="4487"/>
          <ac:spMkLst>
            <pc:docMk/>
            <pc:sldMk cId="3079966082" sldId="269"/>
            <ac:spMk id="75" creationId="{7D417315-0A35-4882-ABD2-ABE3C89E5DCF}"/>
          </ac:spMkLst>
        </pc:spChg>
        <pc:spChg chg="add del">
          <ac:chgData name="nyree myatt" userId="dc50e363e061e504" providerId="LiveId" clId="{8A834D80-FDAE-4939-AEC2-8CD81D4A6768}" dt="2021-09-16T14:56:03.789" v="4487"/>
          <ac:spMkLst>
            <pc:docMk/>
            <pc:sldMk cId="3079966082" sldId="269"/>
            <ac:spMk id="77" creationId="{8B53612E-ADB2-4457-9688-89506397AF28}"/>
          </ac:spMkLst>
        </pc:spChg>
        <pc:picChg chg="add mod">
          <ac:chgData name="nyree myatt" userId="dc50e363e061e504" providerId="LiveId" clId="{8A834D80-FDAE-4939-AEC2-8CD81D4A6768}" dt="2021-09-16T11:10:28.562" v="2766" actId="26606"/>
          <ac:picMkLst>
            <pc:docMk/>
            <pc:sldMk cId="3079966082" sldId="269"/>
            <ac:picMk id="7170" creationId="{F0CEA7C6-9B4B-4A1C-8A0F-0487762C0E1F}"/>
          </ac:picMkLst>
        </pc:picChg>
        <pc:cxnChg chg="add del">
          <ac:chgData name="nyree myatt" userId="dc50e363e061e504" providerId="LiveId" clId="{8A834D80-FDAE-4939-AEC2-8CD81D4A6768}" dt="2021-09-16T14:56:03.789" v="4487"/>
          <ac:cxnSpMkLst>
            <pc:docMk/>
            <pc:sldMk cId="3079966082" sldId="269"/>
            <ac:cxnSpMk id="73" creationId="{89EB8C68-FF1B-4849-867B-32D29B19F102}"/>
          </ac:cxnSpMkLst>
        </pc:cxnChg>
      </pc:sldChg>
      <pc:sldChg chg="addSp modSp new mod modAnim">
        <pc:chgData name="nyree myatt" userId="dc50e363e061e504" providerId="LiveId" clId="{8A834D80-FDAE-4939-AEC2-8CD81D4A6768}" dt="2021-09-16T15:21:11.249" v="5352"/>
        <pc:sldMkLst>
          <pc:docMk/>
          <pc:sldMk cId="2870502692" sldId="270"/>
        </pc:sldMkLst>
        <pc:spChg chg="mod">
          <ac:chgData name="nyree myatt" userId="dc50e363e061e504" providerId="LiveId" clId="{8A834D80-FDAE-4939-AEC2-8CD81D4A6768}" dt="2021-09-16T15:03:33.415" v="4735"/>
          <ac:spMkLst>
            <pc:docMk/>
            <pc:sldMk cId="2870502692" sldId="270"/>
            <ac:spMk id="2" creationId="{833D9CC9-6C68-4627-BC22-25E70EEAF293}"/>
          </ac:spMkLst>
        </pc:spChg>
        <pc:spChg chg="mod">
          <ac:chgData name="nyree myatt" userId="dc50e363e061e504" providerId="LiveId" clId="{8A834D80-FDAE-4939-AEC2-8CD81D4A6768}" dt="2021-09-16T13:59:52.964" v="3203" actId="20577"/>
          <ac:spMkLst>
            <pc:docMk/>
            <pc:sldMk cId="2870502692" sldId="270"/>
            <ac:spMk id="3" creationId="{153B4D1D-47B1-4C45-8949-59658481702C}"/>
          </ac:spMkLst>
        </pc:spChg>
        <pc:picChg chg="add mod">
          <ac:chgData name="nyree myatt" userId="dc50e363e061e504" providerId="LiveId" clId="{8A834D80-FDAE-4939-AEC2-8CD81D4A6768}" dt="2021-09-16T13:55:11.543" v="3093" actId="1076"/>
          <ac:picMkLst>
            <pc:docMk/>
            <pc:sldMk cId="2870502692" sldId="270"/>
            <ac:picMk id="1026" creationId="{9E444C52-4343-4515-A509-614DDC7AE75B}"/>
          </ac:picMkLst>
        </pc:picChg>
      </pc:sldChg>
      <pc:sldChg chg="modSp new mod modAnim">
        <pc:chgData name="nyree myatt" userId="dc50e363e061e504" providerId="LiveId" clId="{8A834D80-FDAE-4939-AEC2-8CD81D4A6768}" dt="2021-09-16T15:21:01.611" v="5351"/>
        <pc:sldMkLst>
          <pc:docMk/>
          <pc:sldMk cId="4013418792" sldId="271"/>
        </pc:sldMkLst>
        <pc:spChg chg="mod">
          <ac:chgData name="nyree myatt" userId="dc50e363e061e504" providerId="LiveId" clId="{8A834D80-FDAE-4939-AEC2-8CD81D4A6768}" dt="2021-09-16T15:03:33.415" v="4735"/>
          <ac:spMkLst>
            <pc:docMk/>
            <pc:sldMk cId="4013418792" sldId="271"/>
            <ac:spMk id="2" creationId="{14617C05-97E9-49FC-8952-842FA12395AE}"/>
          </ac:spMkLst>
        </pc:spChg>
        <pc:spChg chg="mod">
          <ac:chgData name="nyree myatt" userId="dc50e363e061e504" providerId="LiveId" clId="{8A834D80-FDAE-4939-AEC2-8CD81D4A6768}" dt="2021-09-16T15:03:33.415" v="4735"/>
          <ac:spMkLst>
            <pc:docMk/>
            <pc:sldMk cId="4013418792" sldId="271"/>
            <ac:spMk id="3" creationId="{A3B892BF-2B38-4CFA-B3E2-75F3C9219D39}"/>
          </ac:spMkLst>
        </pc:spChg>
      </pc:sldChg>
      <pc:sldChg chg="addSp delSp modSp new mod setBg modAnim delDesignElem">
        <pc:chgData name="nyree myatt" userId="dc50e363e061e504" providerId="LiveId" clId="{8A834D80-FDAE-4939-AEC2-8CD81D4A6768}" dt="2021-09-16T15:20:46.402" v="5350"/>
        <pc:sldMkLst>
          <pc:docMk/>
          <pc:sldMk cId="1611673630" sldId="272"/>
        </pc:sldMkLst>
        <pc:spChg chg="mod">
          <ac:chgData name="nyree myatt" userId="dc50e363e061e504" providerId="LiveId" clId="{8A834D80-FDAE-4939-AEC2-8CD81D4A6768}" dt="2021-09-16T14:06:33.095" v="3511" actId="14100"/>
          <ac:spMkLst>
            <pc:docMk/>
            <pc:sldMk cId="1611673630" sldId="272"/>
            <ac:spMk id="2" creationId="{A663A93F-6EF4-47BE-A8D8-32B8A0D1455B}"/>
          </ac:spMkLst>
        </pc:spChg>
        <pc:spChg chg="mod ord">
          <ac:chgData name="nyree myatt" userId="dc50e363e061e504" providerId="LiveId" clId="{8A834D80-FDAE-4939-AEC2-8CD81D4A6768}" dt="2021-09-16T14:06:25.761" v="3510" actId="255"/>
          <ac:spMkLst>
            <pc:docMk/>
            <pc:sldMk cId="1611673630" sldId="272"/>
            <ac:spMk id="3" creationId="{5659BD29-B397-4E48-BD72-67B75E58CF63}"/>
          </ac:spMkLst>
        </pc:spChg>
        <pc:spChg chg="add del">
          <ac:chgData name="nyree myatt" userId="dc50e363e061e504" providerId="LiveId" clId="{8A834D80-FDAE-4939-AEC2-8CD81D4A6768}" dt="2021-09-16T14:56:03.789" v="4487"/>
          <ac:spMkLst>
            <pc:docMk/>
            <pc:sldMk cId="1611673630" sldId="272"/>
            <ac:spMk id="71" creationId="{873ECEC8-0F24-45B8-950F-35FC94BCEAC8}"/>
          </ac:spMkLst>
        </pc:spChg>
        <pc:spChg chg="add del">
          <ac:chgData name="nyree myatt" userId="dc50e363e061e504" providerId="LiveId" clId="{8A834D80-FDAE-4939-AEC2-8CD81D4A6768}" dt="2021-09-16T14:56:03.789" v="4487"/>
          <ac:spMkLst>
            <pc:docMk/>
            <pc:sldMk cId="1611673630" sldId="272"/>
            <ac:spMk id="75" creationId="{7D417315-0A35-4882-ABD2-ABE3C89E5DCF}"/>
          </ac:spMkLst>
        </pc:spChg>
        <pc:spChg chg="add del">
          <ac:chgData name="nyree myatt" userId="dc50e363e061e504" providerId="LiveId" clId="{8A834D80-FDAE-4939-AEC2-8CD81D4A6768}" dt="2021-09-16T14:56:03.789" v="4487"/>
          <ac:spMkLst>
            <pc:docMk/>
            <pc:sldMk cId="1611673630" sldId="272"/>
            <ac:spMk id="77" creationId="{8B53612E-ADB2-4457-9688-89506397AF28}"/>
          </ac:spMkLst>
        </pc:spChg>
        <pc:picChg chg="add mod">
          <ac:chgData name="nyree myatt" userId="dc50e363e061e504" providerId="LiveId" clId="{8A834D80-FDAE-4939-AEC2-8CD81D4A6768}" dt="2021-09-16T14:06:13.072" v="3508" actId="14100"/>
          <ac:picMkLst>
            <pc:docMk/>
            <pc:sldMk cId="1611673630" sldId="272"/>
            <ac:picMk id="2050" creationId="{C76DCAA7-363E-4DF7-81E8-9C4E61901580}"/>
          </ac:picMkLst>
        </pc:picChg>
        <pc:cxnChg chg="add del">
          <ac:chgData name="nyree myatt" userId="dc50e363e061e504" providerId="LiveId" clId="{8A834D80-FDAE-4939-AEC2-8CD81D4A6768}" dt="2021-09-16T14:56:03.789" v="4487"/>
          <ac:cxnSpMkLst>
            <pc:docMk/>
            <pc:sldMk cId="1611673630" sldId="272"/>
            <ac:cxnSpMk id="73" creationId="{89EB8C68-FF1B-4849-867B-32D29B19F102}"/>
          </ac:cxnSpMkLst>
        </pc:cxnChg>
      </pc:sldChg>
      <pc:sldChg chg="addSp delSp modSp new mod setBg modAnim setClrOvrMap">
        <pc:chgData name="nyree myatt" userId="dc50e363e061e504" providerId="LiveId" clId="{8A834D80-FDAE-4939-AEC2-8CD81D4A6768}" dt="2021-09-16T15:20:36.147" v="5349"/>
        <pc:sldMkLst>
          <pc:docMk/>
          <pc:sldMk cId="1359609817" sldId="273"/>
        </pc:sldMkLst>
        <pc:spChg chg="mod">
          <ac:chgData name="nyree myatt" userId="dc50e363e061e504" providerId="LiveId" clId="{8A834D80-FDAE-4939-AEC2-8CD81D4A6768}" dt="2021-09-16T15:03:33.415" v="4735"/>
          <ac:spMkLst>
            <pc:docMk/>
            <pc:sldMk cId="1359609817" sldId="273"/>
            <ac:spMk id="2" creationId="{3CF5EA70-B6A8-4D1C-BA6C-7F9B9E5AF3A7}"/>
          </ac:spMkLst>
        </pc:spChg>
        <pc:spChg chg="mod ord">
          <ac:chgData name="nyree myatt" userId="dc50e363e061e504" providerId="LiveId" clId="{8A834D80-FDAE-4939-AEC2-8CD81D4A6768}" dt="2021-09-16T14:27:34.577" v="3903" actId="20577"/>
          <ac:spMkLst>
            <pc:docMk/>
            <pc:sldMk cId="1359609817" sldId="273"/>
            <ac:spMk id="3" creationId="{CB9652FE-FD4F-4D90-9A74-17DE9A0DB02A}"/>
          </ac:spMkLst>
        </pc:spChg>
        <pc:spChg chg="add del">
          <ac:chgData name="nyree myatt" userId="dc50e363e061e504" providerId="LiveId" clId="{8A834D80-FDAE-4939-AEC2-8CD81D4A6768}" dt="2021-09-16T14:15:04.820" v="3853" actId="26606"/>
          <ac:spMkLst>
            <pc:docMk/>
            <pc:sldMk cId="1359609817" sldId="273"/>
            <ac:spMk id="71" creationId="{D40791F6-715D-481A-9C4A-3645AECFD5A0}"/>
          </ac:spMkLst>
        </pc:spChg>
        <pc:spChg chg="add del">
          <ac:chgData name="nyree myatt" userId="dc50e363e061e504" providerId="LiveId" clId="{8A834D80-FDAE-4939-AEC2-8CD81D4A6768}" dt="2021-09-16T14:15:04.820" v="3853" actId="26606"/>
          <ac:spMkLst>
            <pc:docMk/>
            <pc:sldMk cId="1359609817" sldId="273"/>
            <ac:spMk id="75" creationId="{CADA4CA0-9A57-4FBE-A9E5-24DFC23C3F1A}"/>
          </ac:spMkLst>
        </pc:spChg>
        <pc:spChg chg="add del">
          <ac:chgData name="nyree myatt" userId="dc50e363e061e504" providerId="LiveId" clId="{8A834D80-FDAE-4939-AEC2-8CD81D4A6768}" dt="2021-09-16T14:15:04.820" v="3853" actId="26606"/>
          <ac:spMkLst>
            <pc:docMk/>
            <pc:sldMk cId="1359609817" sldId="273"/>
            <ac:spMk id="77" creationId="{811CBAFA-D7E0-40A7-BB94-2C05304B407B}"/>
          </ac:spMkLst>
        </pc:spChg>
        <pc:spChg chg="add del">
          <ac:chgData name="nyree myatt" userId="dc50e363e061e504" providerId="LiveId" clId="{8A834D80-FDAE-4939-AEC2-8CD81D4A6768}" dt="2021-09-16T14:15:07.912" v="3855" actId="26606"/>
          <ac:spMkLst>
            <pc:docMk/>
            <pc:sldMk cId="1359609817" sldId="273"/>
            <ac:spMk id="3076" creationId="{873ECEC8-0F24-45B8-950F-35FC94BCEAC8}"/>
          </ac:spMkLst>
        </pc:spChg>
        <pc:spChg chg="add del">
          <ac:chgData name="nyree myatt" userId="dc50e363e061e504" providerId="LiveId" clId="{8A834D80-FDAE-4939-AEC2-8CD81D4A6768}" dt="2021-09-16T14:15:07.912" v="3855" actId="26606"/>
          <ac:spMkLst>
            <pc:docMk/>
            <pc:sldMk cId="1359609817" sldId="273"/>
            <ac:spMk id="3078" creationId="{7D417315-0A35-4882-ABD2-ABE3C89E5DCF}"/>
          </ac:spMkLst>
        </pc:spChg>
        <pc:spChg chg="add del">
          <ac:chgData name="nyree myatt" userId="dc50e363e061e504" providerId="LiveId" clId="{8A834D80-FDAE-4939-AEC2-8CD81D4A6768}" dt="2021-09-16T14:15:07.912" v="3855" actId="26606"/>
          <ac:spMkLst>
            <pc:docMk/>
            <pc:sldMk cId="1359609817" sldId="273"/>
            <ac:spMk id="3079" creationId="{8B53612E-ADB2-4457-9688-89506397AF28}"/>
          </ac:spMkLst>
        </pc:spChg>
        <pc:spChg chg="add del">
          <ac:chgData name="nyree myatt" userId="dc50e363e061e504" providerId="LiveId" clId="{8A834D80-FDAE-4939-AEC2-8CD81D4A6768}" dt="2021-09-16T14:15:09.851" v="3857" actId="26606"/>
          <ac:spMkLst>
            <pc:docMk/>
            <pc:sldMk cId="1359609817" sldId="273"/>
            <ac:spMk id="3081" creationId="{E844E128-FF69-4E9F-8327-6B504B3C5AE1}"/>
          </ac:spMkLst>
        </pc:spChg>
        <pc:spChg chg="add del">
          <ac:chgData name="nyree myatt" userId="dc50e363e061e504" providerId="LiveId" clId="{8A834D80-FDAE-4939-AEC2-8CD81D4A6768}" dt="2021-09-16T14:15:09.851" v="3857" actId="26606"/>
          <ac:spMkLst>
            <pc:docMk/>
            <pc:sldMk cId="1359609817" sldId="273"/>
            <ac:spMk id="3082" creationId="{5840D933-6A23-4815-B24F-F628EB389BE1}"/>
          </ac:spMkLst>
        </pc:spChg>
        <pc:spChg chg="add del">
          <ac:chgData name="nyree myatt" userId="dc50e363e061e504" providerId="LiveId" clId="{8A834D80-FDAE-4939-AEC2-8CD81D4A6768}" dt="2021-09-16T14:15:12.823" v="3859" actId="26606"/>
          <ac:spMkLst>
            <pc:docMk/>
            <pc:sldMk cId="1359609817" sldId="273"/>
            <ac:spMk id="3084" creationId="{D40791F6-715D-481A-9C4A-3645AECFD5A0}"/>
          </ac:spMkLst>
        </pc:spChg>
        <pc:spChg chg="add del">
          <ac:chgData name="nyree myatt" userId="dc50e363e061e504" providerId="LiveId" clId="{8A834D80-FDAE-4939-AEC2-8CD81D4A6768}" dt="2021-09-16T14:15:12.823" v="3859" actId="26606"/>
          <ac:spMkLst>
            <pc:docMk/>
            <pc:sldMk cId="1359609817" sldId="273"/>
            <ac:spMk id="3086" creationId="{CADA4CA0-9A57-4FBE-A9E5-24DFC23C3F1A}"/>
          </ac:spMkLst>
        </pc:spChg>
        <pc:spChg chg="add del">
          <ac:chgData name="nyree myatt" userId="dc50e363e061e504" providerId="LiveId" clId="{8A834D80-FDAE-4939-AEC2-8CD81D4A6768}" dt="2021-09-16T14:15:12.823" v="3859" actId="26606"/>
          <ac:spMkLst>
            <pc:docMk/>
            <pc:sldMk cId="1359609817" sldId="273"/>
            <ac:spMk id="3087" creationId="{811CBAFA-D7E0-40A7-BB94-2C05304B407B}"/>
          </ac:spMkLst>
        </pc:spChg>
        <pc:picChg chg="add mod">
          <ac:chgData name="nyree myatt" userId="dc50e363e061e504" providerId="LiveId" clId="{8A834D80-FDAE-4939-AEC2-8CD81D4A6768}" dt="2021-09-16T14:25:34.403" v="3865" actId="1076"/>
          <ac:picMkLst>
            <pc:docMk/>
            <pc:sldMk cId="1359609817" sldId="273"/>
            <ac:picMk id="3074" creationId="{CE893C95-6567-4DD7-B542-561382A20B24}"/>
          </ac:picMkLst>
        </pc:picChg>
        <pc:cxnChg chg="add del">
          <ac:chgData name="nyree myatt" userId="dc50e363e061e504" providerId="LiveId" clId="{8A834D80-FDAE-4939-AEC2-8CD81D4A6768}" dt="2021-09-16T14:15:04.820" v="3853" actId="26606"/>
          <ac:cxnSpMkLst>
            <pc:docMk/>
            <pc:sldMk cId="1359609817" sldId="273"/>
            <ac:cxnSpMk id="73" creationId="{740F83A4-FAC4-4867-95A5-BBFD280C7BF5}"/>
          </ac:cxnSpMkLst>
        </pc:cxnChg>
        <pc:cxnChg chg="add del">
          <ac:chgData name="nyree myatt" userId="dc50e363e061e504" providerId="LiveId" clId="{8A834D80-FDAE-4939-AEC2-8CD81D4A6768}" dt="2021-09-16T14:15:07.912" v="3855" actId="26606"/>
          <ac:cxnSpMkLst>
            <pc:docMk/>
            <pc:sldMk cId="1359609817" sldId="273"/>
            <ac:cxnSpMk id="3077" creationId="{89EB8C68-FF1B-4849-867B-32D29B19F102}"/>
          </ac:cxnSpMkLst>
        </pc:cxnChg>
        <pc:cxnChg chg="add del">
          <ac:chgData name="nyree myatt" userId="dc50e363e061e504" providerId="LiveId" clId="{8A834D80-FDAE-4939-AEC2-8CD81D4A6768}" dt="2021-09-16T14:15:12.823" v="3859" actId="26606"/>
          <ac:cxnSpMkLst>
            <pc:docMk/>
            <pc:sldMk cId="1359609817" sldId="273"/>
            <ac:cxnSpMk id="3085" creationId="{740F83A4-FAC4-4867-95A5-BBFD280C7BF5}"/>
          </ac:cxnSpMkLst>
        </pc:cxnChg>
      </pc:sldChg>
      <pc:sldChg chg="addSp delSp modSp new mod setBg modAnim delDesignElem">
        <pc:chgData name="nyree myatt" userId="dc50e363e061e504" providerId="LiveId" clId="{8A834D80-FDAE-4939-AEC2-8CD81D4A6768}" dt="2021-09-16T15:20:22.680" v="5348"/>
        <pc:sldMkLst>
          <pc:docMk/>
          <pc:sldMk cId="209774419" sldId="274"/>
        </pc:sldMkLst>
        <pc:spChg chg="mod">
          <ac:chgData name="nyree myatt" userId="dc50e363e061e504" providerId="LiveId" clId="{8A834D80-FDAE-4939-AEC2-8CD81D4A6768}" dt="2021-09-16T14:33:18.866" v="4284" actId="14100"/>
          <ac:spMkLst>
            <pc:docMk/>
            <pc:sldMk cId="209774419" sldId="274"/>
            <ac:spMk id="2" creationId="{95435026-7E0D-4055-A681-44FD6D7B64E7}"/>
          </ac:spMkLst>
        </pc:spChg>
        <pc:spChg chg="mod ord">
          <ac:chgData name="nyree myatt" userId="dc50e363e061e504" providerId="LiveId" clId="{8A834D80-FDAE-4939-AEC2-8CD81D4A6768}" dt="2021-09-16T14:35:00.616" v="4300" actId="948"/>
          <ac:spMkLst>
            <pc:docMk/>
            <pc:sldMk cId="209774419" sldId="274"/>
            <ac:spMk id="3" creationId="{F462FF86-1531-435C-A9C0-39E9C3D00615}"/>
          </ac:spMkLst>
        </pc:spChg>
        <pc:spChg chg="add del">
          <ac:chgData name="nyree myatt" userId="dc50e363e061e504" providerId="LiveId" clId="{8A834D80-FDAE-4939-AEC2-8CD81D4A6768}" dt="2021-09-16T14:56:03.789" v="4487"/>
          <ac:spMkLst>
            <pc:docMk/>
            <pc:sldMk cId="209774419" sldId="274"/>
            <ac:spMk id="71" creationId="{80861964-D86C-4A50-8F6D-B466384A61B1}"/>
          </ac:spMkLst>
        </pc:spChg>
        <pc:spChg chg="add del">
          <ac:chgData name="nyree myatt" userId="dc50e363e061e504" providerId="LiveId" clId="{8A834D80-FDAE-4939-AEC2-8CD81D4A6768}" dt="2021-09-16T14:56:03.789" v="4487"/>
          <ac:spMkLst>
            <pc:docMk/>
            <pc:sldMk cId="209774419" sldId="274"/>
            <ac:spMk id="75" creationId="{02CE8509-9E93-4D74-BF24-661F111C72AB}"/>
          </ac:spMkLst>
        </pc:spChg>
        <pc:spChg chg="add del">
          <ac:chgData name="nyree myatt" userId="dc50e363e061e504" providerId="LiveId" clId="{8A834D80-FDAE-4939-AEC2-8CD81D4A6768}" dt="2021-09-16T14:56:03.789" v="4487"/>
          <ac:spMkLst>
            <pc:docMk/>
            <pc:sldMk cId="209774419" sldId="274"/>
            <ac:spMk id="77" creationId="{66E8BA98-E13C-403B-AC96-75E203799CC0}"/>
          </ac:spMkLst>
        </pc:spChg>
        <pc:picChg chg="add mod">
          <ac:chgData name="nyree myatt" userId="dc50e363e061e504" providerId="LiveId" clId="{8A834D80-FDAE-4939-AEC2-8CD81D4A6768}" dt="2021-09-16T14:32:58.890" v="4281" actId="26606"/>
          <ac:picMkLst>
            <pc:docMk/>
            <pc:sldMk cId="209774419" sldId="274"/>
            <ac:picMk id="4098" creationId="{CE0A3A9E-5137-4C3C-AA90-959C5B1F33B8}"/>
          </ac:picMkLst>
        </pc:picChg>
        <pc:cxnChg chg="add del">
          <ac:chgData name="nyree myatt" userId="dc50e363e061e504" providerId="LiveId" clId="{8A834D80-FDAE-4939-AEC2-8CD81D4A6768}" dt="2021-09-16T14:56:03.789" v="4487"/>
          <ac:cxnSpMkLst>
            <pc:docMk/>
            <pc:sldMk cId="209774419" sldId="274"/>
            <ac:cxnSpMk id="73" creationId="{754A678E-8F30-4E92-A5BF-F5D03D011394}"/>
          </ac:cxnSpMkLst>
        </pc:cxnChg>
      </pc:sldChg>
      <pc:sldChg chg="addSp modSp new mod setBg">
        <pc:chgData name="nyree myatt" userId="dc50e363e061e504" providerId="LiveId" clId="{8A834D80-FDAE-4939-AEC2-8CD81D4A6768}" dt="2021-09-16T14:36:28.475" v="4303" actId="26606"/>
        <pc:sldMkLst>
          <pc:docMk/>
          <pc:sldMk cId="3922287289" sldId="275"/>
        </pc:sldMkLst>
        <pc:picChg chg="add mod">
          <ac:chgData name="nyree myatt" userId="dc50e363e061e504" providerId="LiveId" clId="{8A834D80-FDAE-4939-AEC2-8CD81D4A6768}" dt="2021-09-16T14:36:28.475" v="4303" actId="26606"/>
          <ac:picMkLst>
            <pc:docMk/>
            <pc:sldMk cId="3922287289" sldId="275"/>
            <ac:picMk id="5122" creationId="{2156248A-8722-49F6-865C-09AC9B7C281B}"/>
          </ac:picMkLst>
        </pc:picChg>
      </pc:sldChg>
      <pc:sldChg chg="addSp delSp modSp new mod setBg modAnim delDesignElem">
        <pc:chgData name="nyree myatt" userId="dc50e363e061e504" providerId="LiveId" clId="{8A834D80-FDAE-4939-AEC2-8CD81D4A6768}" dt="2021-09-16T15:20:14.987" v="5347"/>
        <pc:sldMkLst>
          <pc:docMk/>
          <pc:sldMk cId="541183993" sldId="276"/>
        </pc:sldMkLst>
        <pc:spChg chg="mod">
          <ac:chgData name="nyree myatt" userId="dc50e363e061e504" providerId="LiveId" clId="{8A834D80-FDAE-4939-AEC2-8CD81D4A6768}" dt="2021-09-16T14:56:15.289" v="4489" actId="14100"/>
          <ac:spMkLst>
            <pc:docMk/>
            <pc:sldMk cId="541183993" sldId="276"/>
            <ac:spMk id="2" creationId="{8871E693-12AB-4B09-A715-465E120E2A79}"/>
          </ac:spMkLst>
        </pc:spChg>
        <pc:spChg chg="mod">
          <ac:chgData name="nyree myatt" userId="dc50e363e061e504" providerId="LiveId" clId="{8A834D80-FDAE-4939-AEC2-8CD81D4A6768}" dt="2021-09-16T14:56:29.447" v="4492" actId="255"/>
          <ac:spMkLst>
            <pc:docMk/>
            <pc:sldMk cId="541183993" sldId="276"/>
            <ac:spMk id="3" creationId="{D01EEDF7-DBD1-478C-A213-A20F3C86E39B}"/>
          </ac:spMkLst>
        </pc:spChg>
        <pc:spChg chg="add del">
          <ac:chgData name="nyree myatt" userId="dc50e363e061e504" providerId="LiveId" clId="{8A834D80-FDAE-4939-AEC2-8CD81D4A6768}" dt="2021-09-16T14:56:03.789" v="4487"/>
          <ac:spMkLst>
            <pc:docMk/>
            <pc:sldMk cId="541183993" sldId="276"/>
            <ac:spMk id="71" creationId="{F64BBAA4-C62B-4146-B49F-FE4CC4655EE0}"/>
          </ac:spMkLst>
        </pc:spChg>
        <pc:spChg chg="add del">
          <ac:chgData name="nyree myatt" userId="dc50e363e061e504" providerId="LiveId" clId="{8A834D80-FDAE-4939-AEC2-8CD81D4A6768}" dt="2021-09-16T14:56:03.789" v="4487"/>
          <ac:spMkLst>
            <pc:docMk/>
            <pc:sldMk cId="541183993" sldId="276"/>
            <ac:spMk id="73" creationId="{77C34054-98F8-4229-885E-04C525969C5E}"/>
          </ac:spMkLst>
        </pc:spChg>
        <pc:spChg chg="add del">
          <ac:chgData name="nyree myatt" userId="dc50e363e061e504" providerId="LiveId" clId="{8A834D80-FDAE-4939-AEC2-8CD81D4A6768}" dt="2021-09-16T14:56:03.789" v="4487"/>
          <ac:spMkLst>
            <pc:docMk/>
            <pc:sldMk cId="541183993" sldId="276"/>
            <ac:spMk id="75" creationId="{22AAB964-B835-4B93-A1F3-4A30D1F38589}"/>
          </ac:spMkLst>
        </pc:spChg>
        <pc:picChg chg="add mod">
          <ac:chgData name="nyree myatt" userId="dc50e363e061e504" providerId="LiveId" clId="{8A834D80-FDAE-4939-AEC2-8CD81D4A6768}" dt="2021-09-16T14:55:51.516" v="4482" actId="26606"/>
          <ac:picMkLst>
            <pc:docMk/>
            <pc:sldMk cId="541183993" sldId="276"/>
            <ac:picMk id="6146" creationId="{B106A27A-3225-4583-B627-23C8A3C97324}"/>
          </ac:picMkLst>
        </pc:picChg>
      </pc:sldChg>
      <pc:sldChg chg="addSp delSp modSp new mod setBg modAnim delDesignElem">
        <pc:chgData name="nyree myatt" userId="dc50e363e061e504" providerId="LiveId" clId="{8A834D80-FDAE-4939-AEC2-8CD81D4A6768}" dt="2021-09-16T15:20:07.370" v="5346"/>
        <pc:sldMkLst>
          <pc:docMk/>
          <pc:sldMk cId="2521865832" sldId="277"/>
        </pc:sldMkLst>
        <pc:spChg chg="mod">
          <ac:chgData name="nyree myatt" userId="dc50e363e061e504" providerId="LiveId" clId="{8A834D80-FDAE-4939-AEC2-8CD81D4A6768}" dt="2021-09-16T15:02:17.834" v="4725" actId="14100"/>
          <ac:spMkLst>
            <pc:docMk/>
            <pc:sldMk cId="2521865832" sldId="277"/>
            <ac:spMk id="2" creationId="{16D22397-0D74-42FD-9F85-844F3248FF4A}"/>
          </ac:spMkLst>
        </pc:spChg>
        <pc:spChg chg="mod">
          <ac:chgData name="nyree myatt" userId="dc50e363e061e504" providerId="LiveId" clId="{8A834D80-FDAE-4939-AEC2-8CD81D4A6768}" dt="2021-09-16T15:07:01.757" v="4884" actId="20577"/>
          <ac:spMkLst>
            <pc:docMk/>
            <pc:sldMk cId="2521865832" sldId="277"/>
            <ac:spMk id="3" creationId="{2D1AB9FB-5DA1-430B-8718-5E3BD2B65BE3}"/>
          </ac:spMkLst>
        </pc:spChg>
        <pc:spChg chg="add del">
          <ac:chgData name="nyree myatt" userId="dc50e363e061e504" providerId="LiveId" clId="{8A834D80-FDAE-4939-AEC2-8CD81D4A6768}" dt="2021-09-16T15:03:33.415" v="4735"/>
          <ac:spMkLst>
            <pc:docMk/>
            <pc:sldMk cId="2521865832" sldId="277"/>
            <ac:spMk id="71" creationId="{0AB6E427-3F73-4C06-A5D5-AE52C3883B50}"/>
          </ac:spMkLst>
        </pc:spChg>
        <pc:spChg chg="add del">
          <ac:chgData name="nyree myatt" userId="dc50e363e061e504" providerId="LiveId" clId="{8A834D80-FDAE-4939-AEC2-8CD81D4A6768}" dt="2021-09-16T15:03:33.415" v="4735"/>
          <ac:spMkLst>
            <pc:docMk/>
            <pc:sldMk cId="2521865832" sldId="277"/>
            <ac:spMk id="73" creationId="{D8C9BDAA-0390-4B39-9B5C-BC95E5120DA4}"/>
          </ac:spMkLst>
        </pc:spChg>
        <pc:spChg chg="add del">
          <ac:chgData name="nyree myatt" userId="dc50e363e061e504" providerId="LiveId" clId="{8A834D80-FDAE-4939-AEC2-8CD81D4A6768}" dt="2021-09-16T15:03:33.415" v="4735"/>
          <ac:spMkLst>
            <pc:docMk/>
            <pc:sldMk cId="2521865832" sldId="277"/>
            <ac:spMk id="75" creationId="{F9DB1FE5-9D46-433B-99D1-2F1B8DC79855}"/>
          </ac:spMkLst>
        </pc:spChg>
        <pc:picChg chg="add mod">
          <ac:chgData name="nyree myatt" userId="dc50e363e061e504" providerId="LiveId" clId="{8A834D80-FDAE-4939-AEC2-8CD81D4A6768}" dt="2021-09-16T15:02:10.455" v="4724" actId="26606"/>
          <ac:picMkLst>
            <pc:docMk/>
            <pc:sldMk cId="2521865832" sldId="277"/>
            <ac:picMk id="7170" creationId="{5E12F1CF-57FC-49D8-8C72-3AB20D3D28B4}"/>
          </ac:picMkLst>
        </pc:picChg>
      </pc:sldChg>
      <pc:sldChg chg="addSp modSp new mod setBg modAnim">
        <pc:chgData name="nyree myatt" userId="dc50e363e061e504" providerId="LiveId" clId="{8A834D80-FDAE-4939-AEC2-8CD81D4A6768}" dt="2021-09-16T15:20:00.306" v="5345"/>
        <pc:sldMkLst>
          <pc:docMk/>
          <pc:sldMk cId="28424086" sldId="278"/>
        </pc:sldMkLst>
        <pc:spChg chg="mod">
          <ac:chgData name="nyree myatt" userId="dc50e363e061e504" providerId="LiveId" clId="{8A834D80-FDAE-4939-AEC2-8CD81D4A6768}" dt="2021-09-16T15:14:37.089" v="5009" actId="14100"/>
          <ac:spMkLst>
            <pc:docMk/>
            <pc:sldMk cId="28424086" sldId="278"/>
            <ac:spMk id="2" creationId="{FA3FF69E-4DAF-459C-BD32-46B08FE5860D}"/>
          </ac:spMkLst>
        </pc:spChg>
        <pc:spChg chg="mod ord">
          <ac:chgData name="nyree myatt" userId="dc50e363e061e504" providerId="LiveId" clId="{8A834D80-FDAE-4939-AEC2-8CD81D4A6768}" dt="2021-09-16T15:14:50.022" v="5012" actId="255"/>
          <ac:spMkLst>
            <pc:docMk/>
            <pc:sldMk cId="28424086" sldId="278"/>
            <ac:spMk id="3" creationId="{95BC5906-EDB9-4590-9BB4-1A2809114635}"/>
          </ac:spMkLst>
        </pc:spChg>
        <pc:spChg chg="add">
          <ac:chgData name="nyree myatt" userId="dc50e363e061e504" providerId="LiveId" clId="{8A834D80-FDAE-4939-AEC2-8CD81D4A6768}" dt="2021-09-16T15:14:31.034" v="5008" actId="26606"/>
          <ac:spMkLst>
            <pc:docMk/>
            <pc:sldMk cId="28424086" sldId="278"/>
            <ac:spMk id="71" creationId="{873ECEC8-0F24-45B8-950F-35FC94BCEAC8}"/>
          </ac:spMkLst>
        </pc:spChg>
        <pc:spChg chg="add">
          <ac:chgData name="nyree myatt" userId="dc50e363e061e504" providerId="LiveId" clId="{8A834D80-FDAE-4939-AEC2-8CD81D4A6768}" dt="2021-09-16T15:14:31.034" v="5008" actId="26606"/>
          <ac:spMkLst>
            <pc:docMk/>
            <pc:sldMk cId="28424086" sldId="278"/>
            <ac:spMk id="75" creationId="{7D417315-0A35-4882-ABD2-ABE3C89E5DCF}"/>
          </ac:spMkLst>
        </pc:spChg>
        <pc:spChg chg="add">
          <ac:chgData name="nyree myatt" userId="dc50e363e061e504" providerId="LiveId" clId="{8A834D80-FDAE-4939-AEC2-8CD81D4A6768}" dt="2021-09-16T15:14:31.034" v="5008" actId="26606"/>
          <ac:spMkLst>
            <pc:docMk/>
            <pc:sldMk cId="28424086" sldId="278"/>
            <ac:spMk id="77" creationId="{8B53612E-ADB2-4457-9688-89506397AF28}"/>
          </ac:spMkLst>
        </pc:spChg>
        <pc:picChg chg="add mod">
          <ac:chgData name="nyree myatt" userId="dc50e363e061e504" providerId="LiveId" clId="{8A834D80-FDAE-4939-AEC2-8CD81D4A6768}" dt="2021-09-16T15:14:31.034" v="5008" actId="26606"/>
          <ac:picMkLst>
            <pc:docMk/>
            <pc:sldMk cId="28424086" sldId="278"/>
            <ac:picMk id="8194" creationId="{BEAC8F18-A798-495D-93FE-8216E29208B0}"/>
          </ac:picMkLst>
        </pc:picChg>
        <pc:cxnChg chg="add">
          <ac:chgData name="nyree myatt" userId="dc50e363e061e504" providerId="LiveId" clId="{8A834D80-FDAE-4939-AEC2-8CD81D4A6768}" dt="2021-09-16T15:14:31.034" v="5008" actId="26606"/>
          <ac:cxnSpMkLst>
            <pc:docMk/>
            <pc:sldMk cId="28424086" sldId="278"/>
            <ac:cxnSpMk id="73" creationId="{89EB8C68-FF1B-4849-867B-32D29B19F102}"/>
          </ac:cxnSpMkLst>
        </pc:cxnChg>
      </pc:sldChg>
      <pc:sldChg chg="modSp new mod modAnim">
        <pc:chgData name="nyree myatt" userId="dc50e363e061e504" providerId="LiveId" clId="{8A834D80-FDAE-4939-AEC2-8CD81D4A6768}" dt="2021-09-16T15:19:52.253" v="5344"/>
        <pc:sldMkLst>
          <pc:docMk/>
          <pc:sldMk cId="2329841342" sldId="279"/>
        </pc:sldMkLst>
        <pc:spChg chg="mod">
          <ac:chgData name="nyree myatt" userId="dc50e363e061e504" providerId="LiveId" clId="{8A834D80-FDAE-4939-AEC2-8CD81D4A6768}" dt="2021-09-16T15:15:52.374" v="5023" actId="2711"/>
          <ac:spMkLst>
            <pc:docMk/>
            <pc:sldMk cId="2329841342" sldId="279"/>
            <ac:spMk id="2" creationId="{D95E9ABA-0572-40A6-85B8-8A5427800D47}"/>
          </ac:spMkLst>
        </pc:spChg>
        <pc:spChg chg="mod">
          <ac:chgData name="nyree myatt" userId="dc50e363e061e504" providerId="LiveId" clId="{8A834D80-FDAE-4939-AEC2-8CD81D4A6768}" dt="2021-09-16T15:19:46.250" v="5343" actId="2711"/>
          <ac:spMkLst>
            <pc:docMk/>
            <pc:sldMk cId="2329841342" sldId="279"/>
            <ac:spMk id="3" creationId="{11C21606-79DA-4A67-8DD2-57DDC8EA96DA}"/>
          </ac:spMkLst>
        </pc:spChg>
      </pc:sldChg>
      <pc:sldChg chg="add ord">
        <pc:chgData name="nyree myatt" userId="dc50e363e061e504" providerId="LiveId" clId="{8A834D80-FDAE-4939-AEC2-8CD81D4A6768}" dt="2021-09-17T09:58:09.771" v="5498"/>
        <pc:sldMkLst>
          <pc:docMk/>
          <pc:sldMk cId="2188715812" sldId="28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A78E3-3047-41B9-B45B-31C49066F40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69EC8C-3C65-4B7D-A2CE-DD820D5A0968}">
      <dgm:prSet custT="1"/>
      <dgm:spPr/>
      <dgm:t>
        <a:bodyPr/>
        <a:lstStyle/>
        <a:p>
          <a:r>
            <a:rPr lang="en-GB" sz="2000" b="1" dirty="0">
              <a:latin typeface="Arial" panose="020B0604020202020204" pitchFamily="34" charset="0"/>
              <a:cs typeface="Arial" panose="020B0604020202020204" pitchFamily="34" charset="0"/>
            </a:rPr>
            <a:t>Eukaryotic cells are larger and more sophisticated than prokaryotic cells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CE824-D337-404D-9A5C-85B7857EDFB0}" type="parTrans" cxnId="{191A0B72-565C-4C2A-AEF5-CDCF68616FC0}">
      <dgm:prSet/>
      <dgm:spPr/>
      <dgm:t>
        <a:bodyPr/>
        <a:lstStyle/>
        <a:p>
          <a:endParaRPr lang="en-US"/>
        </a:p>
      </dgm:t>
    </dgm:pt>
    <dgm:pt modelId="{7156A079-014B-47CF-8043-02EF4B9DDE2E}" type="sibTrans" cxnId="{191A0B72-565C-4C2A-AEF5-CDCF68616FC0}">
      <dgm:prSet/>
      <dgm:spPr/>
      <dgm:t>
        <a:bodyPr/>
        <a:lstStyle/>
        <a:p>
          <a:endParaRPr lang="en-US"/>
        </a:p>
      </dgm:t>
    </dgm:pt>
    <dgm:pt modelId="{5AC729AE-ED22-452E-AFBF-8C53D7E60F6F}">
      <dgm:prSet custT="1"/>
      <dgm:spPr/>
      <dgm:t>
        <a:bodyPr/>
        <a:lstStyle/>
        <a:p>
          <a:r>
            <a:rPr lang="en-GB" sz="2000" b="1" dirty="0">
              <a:latin typeface="Arial" panose="020B0604020202020204" pitchFamily="34" charset="0"/>
              <a:cs typeface="Arial" panose="020B0604020202020204" pitchFamily="34" charset="0"/>
            </a:rPr>
            <a:t>They contain cell organelles = membrane-bound parts of the cell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7D0007-0CE1-4C3A-9561-A67A44DD336B}" type="parTrans" cxnId="{8D598A2E-C798-45F0-8286-1AE37ADC33A5}">
      <dgm:prSet/>
      <dgm:spPr/>
      <dgm:t>
        <a:bodyPr/>
        <a:lstStyle/>
        <a:p>
          <a:endParaRPr lang="en-US"/>
        </a:p>
      </dgm:t>
    </dgm:pt>
    <dgm:pt modelId="{7531CA31-71F0-4342-80E5-3875AD274B6F}" type="sibTrans" cxnId="{8D598A2E-C798-45F0-8286-1AE37ADC33A5}">
      <dgm:prSet/>
      <dgm:spPr/>
      <dgm:t>
        <a:bodyPr/>
        <a:lstStyle/>
        <a:p>
          <a:endParaRPr lang="en-US"/>
        </a:p>
      </dgm:t>
    </dgm:pt>
    <dgm:pt modelId="{6584B1AA-583F-4B17-9C2D-8A2976CBA0E2}">
      <dgm:prSet custT="1"/>
      <dgm:spPr/>
      <dgm:t>
        <a:bodyPr/>
        <a:lstStyle/>
        <a:p>
          <a:r>
            <a:rPr lang="en-GB" sz="2000" b="1" dirty="0">
              <a:latin typeface="Arial" panose="020B0604020202020204" pitchFamily="34" charset="0"/>
              <a:cs typeface="Arial" panose="020B0604020202020204" pitchFamily="34" charset="0"/>
            </a:rPr>
            <a:t>The cell is like a tiny factory and the organelles are bits of the cell where different actions take place 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4C35B1-1F30-46B4-B040-147D8851B690}" type="parTrans" cxnId="{26CA0970-39BF-4FD3-9595-8ADAECEA8DCB}">
      <dgm:prSet/>
      <dgm:spPr/>
      <dgm:t>
        <a:bodyPr/>
        <a:lstStyle/>
        <a:p>
          <a:endParaRPr lang="en-US"/>
        </a:p>
      </dgm:t>
    </dgm:pt>
    <dgm:pt modelId="{20F7CF26-DF08-443E-BC80-DD7FEE96267D}" type="sibTrans" cxnId="{26CA0970-39BF-4FD3-9595-8ADAECEA8DCB}">
      <dgm:prSet/>
      <dgm:spPr/>
      <dgm:t>
        <a:bodyPr/>
        <a:lstStyle/>
        <a:p>
          <a:endParaRPr lang="en-US"/>
        </a:p>
      </dgm:t>
    </dgm:pt>
    <dgm:pt modelId="{4AA53E0E-2E0E-49A3-8F32-B8650D91ADD6}" type="pres">
      <dgm:prSet presAssocID="{482A78E3-3047-41B9-B45B-31C49066F40E}" presName="outerComposite" presStyleCnt="0">
        <dgm:presLayoutVars>
          <dgm:chMax val="5"/>
          <dgm:dir/>
          <dgm:resizeHandles val="exact"/>
        </dgm:presLayoutVars>
      </dgm:prSet>
      <dgm:spPr/>
    </dgm:pt>
    <dgm:pt modelId="{36304933-C0EB-4E03-AF6E-7CE90F221926}" type="pres">
      <dgm:prSet presAssocID="{482A78E3-3047-41B9-B45B-31C49066F40E}" presName="dummyMaxCanvas" presStyleCnt="0">
        <dgm:presLayoutVars/>
      </dgm:prSet>
      <dgm:spPr/>
    </dgm:pt>
    <dgm:pt modelId="{24973F4C-C142-4D49-93D8-706290E59CF8}" type="pres">
      <dgm:prSet presAssocID="{482A78E3-3047-41B9-B45B-31C49066F40E}" presName="ThreeNodes_1" presStyleLbl="node1" presStyleIdx="0" presStyleCnt="3">
        <dgm:presLayoutVars>
          <dgm:bulletEnabled val="1"/>
        </dgm:presLayoutVars>
      </dgm:prSet>
      <dgm:spPr/>
    </dgm:pt>
    <dgm:pt modelId="{3587A06B-3863-49E2-87FE-96749123EA55}" type="pres">
      <dgm:prSet presAssocID="{482A78E3-3047-41B9-B45B-31C49066F40E}" presName="ThreeNodes_2" presStyleLbl="node1" presStyleIdx="1" presStyleCnt="3">
        <dgm:presLayoutVars>
          <dgm:bulletEnabled val="1"/>
        </dgm:presLayoutVars>
      </dgm:prSet>
      <dgm:spPr/>
    </dgm:pt>
    <dgm:pt modelId="{E1CE0EEB-AD1B-408D-9592-18EB84494974}" type="pres">
      <dgm:prSet presAssocID="{482A78E3-3047-41B9-B45B-31C49066F40E}" presName="ThreeNodes_3" presStyleLbl="node1" presStyleIdx="2" presStyleCnt="3" custScaleY="124373">
        <dgm:presLayoutVars>
          <dgm:bulletEnabled val="1"/>
        </dgm:presLayoutVars>
      </dgm:prSet>
      <dgm:spPr/>
    </dgm:pt>
    <dgm:pt modelId="{79691F08-EC2F-446E-B531-359DA12CC626}" type="pres">
      <dgm:prSet presAssocID="{482A78E3-3047-41B9-B45B-31C49066F40E}" presName="ThreeConn_1-2" presStyleLbl="fgAccFollowNode1" presStyleIdx="0" presStyleCnt="2">
        <dgm:presLayoutVars>
          <dgm:bulletEnabled val="1"/>
        </dgm:presLayoutVars>
      </dgm:prSet>
      <dgm:spPr/>
    </dgm:pt>
    <dgm:pt modelId="{57F0C0CC-286F-4580-973D-7620FD13478A}" type="pres">
      <dgm:prSet presAssocID="{482A78E3-3047-41B9-B45B-31C49066F40E}" presName="ThreeConn_2-3" presStyleLbl="fgAccFollowNode1" presStyleIdx="1" presStyleCnt="2">
        <dgm:presLayoutVars>
          <dgm:bulletEnabled val="1"/>
        </dgm:presLayoutVars>
      </dgm:prSet>
      <dgm:spPr/>
    </dgm:pt>
    <dgm:pt modelId="{B7CC6937-4553-4DAD-9046-D1E6E7BD4995}" type="pres">
      <dgm:prSet presAssocID="{482A78E3-3047-41B9-B45B-31C49066F40E}" presName="ThreeNodes_1_text" presStyleLbl="node1" presStyleIdx="2" presStyleCnt="3">
        <dgm:presLayoutVars>
          <dgm:bulletEnabled val="1"/>
        </dgm:presLayoutVars>
      </dgm:prSet>
      <dgm:spPr/>
    </dgm:pt>
    <dgm:pt modelId="{19AC0BA9-A506-4B9C-8FF7-B85D3F043A3F}" type="pres">
      <dgm:prSet presAssocID="{482A78E3-3047-41B9-B45B-31C49066F40E}" presName="ThreeNodes_2_text" presStyleLbl="node1" presStyleIdx="2" presStyleCnt="3">
        <dgm:presLayoutVars>
          <dgm:bulletEnabled val="1"/>
        </dgm:presLayoutVars>
      </dgm:prSet>
      <dgm:spPr/>
    </dgm:pt>
    <dgm:pt modelId="{EC483476-0677-4CC9-AE61-96B054D30728}" type="pres">
      <dgm:prSet presAssocID="{482A78E3-3047-41B9-B45B-31C49066F40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5320F21-9619-4BFC-9BD9-0C4BA9DA4DB1}" type="presOf" srcId="{482A78E3-3047-41B9-B45B-31C49066F40E}" destId="{4AA53E0E-2E0E-49A3-8F32-B8650D91ADD6}" srcOrd="0" destOrd="0" presId="urn:microsoft.com/office/officeart/2005/8/layout/vProcess5"/>
    <dgm:cxn modelId="{8D598A2E-C798-45F0-8286-1AE37ADC33A5}" srcId="{482A78E3-3047-41B9-B45B-31C49066F40E}" destId="{5AC729AE-ED22-452E-AFBF-8C53D7E60F6F}" srcOrd="1" destOrd="0" parTransId="{BD7D0007-0CE1-4C3A-9561-A67A44DD336B}" sibTransId="{7531CA31-71F0-4342-80E5-3875AD274B6F}"/>
    <dgm:cxn modelId="{BD66AA6B-3DBB-403C-8783-690D01644421}" type="presOf" srcId="{7156A079-014B-47CF-8043-02EF4B9DDE2E}" destId="{79691F08-EC2F-446E-B531-359DA12CC626}" srcOrd="0" destOrd="0" presId="urn:microsoft.com/office/officeart/2005/8/layout/vProcess5"/>
    <dgm:cxn modelId="{1AB9AD6B-131F-48D7-AC36-E444FE83AD69}" type="presOf" srcId="{5AC729AE-ED22-452E-AFBF-8C53D7E60F6F}" destId="{19AC0BA9-A506-4B9C-8FF7-B85D3F043A3F}" srcOrd="1" destOrd="0" presId="urn:microsoft.com/office/officeart/2005/8/layout/vProcess5"/>
    <dgm:cxn modelId="{26CA0970-39BF-4FD3-9595-8ADAECEA8DCB}" srcId="{482A78E3-3047-41B9-B45B-31C49066F40E}" destId="{6584B1AA-583F-4B17-9C2D-8A2976CBA0E2}" srcOrd="2" destOrd="0" parTransId="{CE4C35B1-1F30-46B4-B040-147D8851B690}" sibTransId="{20F7CF26-DF08-443E-BC80-DD7FEE96267D}"/>
    <dgm:cxn modelId="{191A0B72-565C-4C2A-AEF5-CDCF68616FC0}" srcId="{482A78E3-3047-41B9-B45B-31C49066F40E}" destId="{DF69EC8C-3C65-4B7D-A2CE-DD820D5A0968}" srcOrd="0" destOrd="0" parTransId="{D51CE824-D337-404D-9A5C-85B7857EDFB0}" sibTransId="{7156A079-014B-47CF-8043-02EF4B9DDE2E}"/>
    <dgm:cxn modelId="{6A78918A-7115-45B8-B7CE-3C9058063EFC}" type="presOf" srcId="{6584B1AA-583F-4B17-9C2D-8A2976CBA0E2}" destId="{EC483476-0677-4CC9-AE61-96B054D30728}" srcOrd="1" destOrd="0" presId="urn:microsoft.com/office/officeart/2005/8/layout/vProcess5"/>
    <dgm:cxn modelId="{2A3227AA-E48A-4A9A-B8E3-F4FE4289CE8E}" type="presOf" srcId="{7531CA31-71F0-4342-80E5-3875AD274B6F}" destId="{57F0C0CC-286F-4580-973D-7620FD13478A}" srcOrd="0" destOrd="0" presId="urn:microsoft.com/office/officeart/2005/8/layout/vProcess5"/>
    <dgm:cxn modelId="{2DDC51D0-F579-4DA3-97F7-1751CD1EFBE0}" type="presOf" srcId="{5AC729AE-ED22-452E-AFBF-8C53D7E60F6F}" destId="{3587A06B-3863-49E2-87FE-96749123EA55}" srcOrd="0" destOrd="0" presId="urn:microsoft.com/office/officeart/2005/8/layout/vProcess5"/>
    <dgm:cxn modelId="{91A8D8D0-548E-4A63-965D-45DCD7CEDA90}" type="presOf" srcId="{6584B1AA-583F-4B17-9C2D-8A2976CBA0E2}" destId="{E1CE0EEB-AD1B-408D-9592-18EB84494974}" srcOrd="0" destOrd="0" presId="urn:microsoft.com/office/officeart/2005/8/layout/vProcess5"/>
    <dgm:cxn modelId="{9717FADA-1C24-40E1-9AD8-C76E18C0D382}" type="presOf" srcId="{DF69EC8C-3C65-4B7D-A2CE-DD820D5A0968}" destId="{24973F4C-C142-4D49-93D8-706290E59CF8}" srcOrd="0" destOrd="0" presId="urn:microsoft.com/office/officeart/2005/8/layout/vProcess5"/>
    <dgm:cxn modelId="{D6B34CDC-2BFB-48A3-A619-A4CD89B1FE52}" type="presOf" srcId="{DF69EC8C-3C65-4B7D-A2CE-DD820D5A0968}" destId="{B7CC6937-4553-4DAD-9046-D1E6E7BD4995}" srcOrd="1" destOrd="0" presId="urn:microsoft.com/office/officeart/2005/8/layout/vProcess5"/>
    <dgm:cxn modelId="{6952897E-6208-4895-ABF2-71A3639A1515}" type="presParOf" srcId="{4AA53E0E-2E0E-49A3-8F32-B8650D91ADD6}" destId="{36304933-C0EB-4E03-AF6E-7CE90F221926}" srcOrd="0" destOrd="0" presId="urn:microsoft.com/office/officeart/2005/8/layout/vProcess5"/>
    <dgm:cxn modelId="{C64CE17B-7596-41C5-95A3-35B2239D430B}" type="presParOf" srcId="{4AA53E0E-2E0E-49A3-8F32-B8650D91ADD6}" destId="{24973F4C-C142-4D49-93D8-706290E59CF8}" srcOrd="1" destOrd="0" presId="urn:microsoft.com/office/officeart/2005/8/layout/vProcess5"/>
    <dgm:cxn modelId="{F82AACAF-AEA4-46C3-A2AD-335DFDA93BD9}" type="presParOf" srcId="{4AA53E0E-2E0E-49A3-8F32-B8650D91ADD6}" destId="{3587A06B-3863-49E2-87FE-96749123EA55}" srcOrd="2" destOrd="0" presId="urn:microsoft.com/office/officeart/2005/8/layout/vProcess5"/>
    <dgm:cxn modelId="{FCF71DD2-FC8F-4B5E-B9C9-4C34F52DE1C1}" type="presParOf" srcId="{4AA53E0E-2E0E-49A3-8F32-B8650D91ADD6}" destId="{E1CE0EEB-AD1B-408D-9592-18EB84494974}" srcOrd="3" destOrd="0" presId="urn:microsoft.com/office/officeart/2005/8/layout/vProcess5"/>
    <dgm:cxn modelId="{966509C9-467F-47E3-A44C-7D57BAC60BAE}" type="presParOf" srcId="{4AA53E0E-2E0E-49A3-8F32-B8650D91ADD6}" destId="{79691F08-EC2F-446E-B531-359DA12CC626}" srcOrd="4" destOrd="0" presId="urn:microsoft.com/office/officeart/2005/8/layout/vProcess5"/>
    <dgm:cxn modelId="{6B34AE3B-4F41-4A72-8221-3B6EFE8A37F3}" type="presParOf" srcId="{4AA53E0E-2E0E-49A3-8F32-B8650D91ADD6}" destId="{57F0C0CC-286F-4580-973D-7620FD13478A}" srcOrd="5" destOrd="0" presId="urn:microsoft.com/office/officeart/2005/8/layout/vProcess5"/>
    <dgm:cxn modelId="{88A6AF12-B1D9-4D77-BE03-8C27B37B5F76}" type="presParOf" srcId="{4AA53E0E-2E0E-49A3-8F32-B8650D91ADD6}" destId="{B7CC6937-4553-4DAD-9046-D1E6E7BD4995}" srcOrd="6" destOrd="0" presId="urn:microsoft.com/office/officeart/2005/8/layout/vProcess5"/>
    <dgm:cxn modelId="{11CA9A44-F48D-4BD5-96C8-8A6CA7D70316}" type="presParOf" srcId="{4AA53E0E-2E0E-49A3-8F32-B8650D91ADD6}" destId="{19AC0BA9-A506-4B9C-8FF7-B85D3F043A3F}" srcOrd="7" destOrd="0" presId="urn:microsoft.com/office/officeart/2005/8/layout/vProcess5"/>
    <dgm:cxn modelId="{13FD65EB-6021-48B9-89AC-33B0A44962D4}" type="presParOf" srcId="{4AA53E0E-2E0E-49A3-8F32-B8650D91ADD6}" destId="{EC483476-0677-4CC9-AE61-96B054D3072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73F4C-C142-4D49-93D8-706290E59CF8}">
      <dsp:nvSpPr>
        <dsp:cNvPr id="0" name=""/>
        <dsp:cNvSpPr/>
      </dsp:nvSpPr>
      <dsp:spPr>
        <a:xfrm>
          <a:off x="0" y="-74264"/>
          <a:ext cx="4633882" cy="1218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Arial" panose="020B0604020202020204" pitchFamily="34" charset="0"/>
              <a:cs typeface="Arial" panose="020B0604020202020204" pitchFamily="34" charset="0"/>
            </a:rPr>
            <a:t>Eukaryotic cells are larger and more sophisticated than prokaryotic cells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697" y="-38567"/>
        <a:ext cx="3318708" cy="1147401"/>
      </dsp:txXfrm>
    </dsp:sp>
    <dsp:sp modelId="{3587A06B-3863-49E2-87FE-96749123EA55}">
      <dsp:nvSpPr>
        <dsp:cNvPr id="0" name=""/>
        <dsp:cNvSpPr/>
      </dsp:nvSpPr>
      <dsp:spPr>
        <a:xfrm>
          <a:off x="408872" y="1347663"/>
          <a:ext cx="4633882" cy="1218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Arial" panose="020B0604020202020204" pitchFamily="34" charset="0"/>
              <a:cs typeface="Arial" panose="020B0604020202020204" pitchFamily="34" charset="0"/>
            </a:rPr>
            <a:t>They contain cell organelles = membrane-bound parts of the cell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4569" y="1383360"/>
        <a:ext cx="3361399" cy="1147401"/>
      </dsp:txXfrm>
    </dsp:sp>
    <dsp:sp modelId="{E1CE0EEB-AD1B-408D-9592-18EB84494974}">
      <dsp:nvSpPr>
        <dsp:cNvPr id="0" name=""/>
        <dsp:cNvSpPr/>
      </dsp:nvSpPr>
      <dsp:spPr>
        <a:xfrm>
          <a:off x="817744" y="2621062"/>
          <a:ext cx="4633882" cy="1515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Arial" panose="020B0604020202020204" pitchFamily="34" charset="0"/>
              <a:cs typeface="Arial" panose="020B0604020202020204" pitchFamily="34" charset="0"/>
            </a:rPr>
            <a:t>The cell is like a tiny factory and the organelles are bits of the cell where different actions take place 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2142" y="2665460"/>
        <a:ext cx="3343997" cy="1427056"/>
      </dsp:txXfrm>
    </dsp:sp>
    <dsp:sp modelId="{79691F08-EC2F-446E-B531-359DA12CC626}">
      <dsp:nvSpPr>
        <dsp:cNvPr id="0" name=""/>
        <dsp:cNvSpPr/>
      </dsp:nvSpPr>
      <dsp:spPr>
        <a:xfrm>
          <a:off x="3841666" y="849988"/>
          <a:ext cx="792216" cy="7922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019915" y="849988"/>
        <a:ext cx="435718" cy="596143"/>
      </dsp:txXfrm>
    </dsp:sp>
    <dsp:sp modelId="{57F0C0CC-286F-4580-973D-7620FD13478A}">
      <dsp:nvSpPr>
        <dsp:cNvPr id="0" name=""/>
        <dsp:cNvSpPr/>
      </dsp:nvSpPr>
      <dsp:spPr>
        <a:xfrm>
          <a:off x="4250538" y="2263791"/>
          <a:ext cx="792216" cy="7922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428787" y="2263791"/>
        <a:ext cx="435718" cy="596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7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8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5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4C4899-4B3F-2243-8ABF-F9CCCEEB3140}"/>
              </a:ext>
            </a:extLst>
          </p:cNvPr>
          <p:cNvSpPr/>
          <p:nvPr userDrawn="1"/>
        </p:nvSpPr>
        <p:spPr>
          <a:xfrm>
            <a:off x="0" y="6129716"/>
            <a:ext cx="12191999" cy="728284"/>
          </a:xfrm>
          <a:prstGeom prst="rect">
            <a:avLst/>
          </a:prstGeom>
          <a:gradFill flip="none" rotWithShape="1">
            <a:gsLst>
              <a:gs pos="0">
                <a:srgbClr val="17336F"/>
              </a:gs>
              <a:gs pos="98000">
                <a:srgbClr val="FFFFFF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3E05A1-7A59-024B-AAC5-64238D9F2652}"/>
              </a:ext>
            </a:extLst>
          </p:cNvPr>
          <p:cNvSpPr/>
          <p:nvPr userDrawn="1"/>
        </p:nvSpPr>
        <p:spPr>
          <a:xfrm>
            <a:off x="-1" y="0"/>
            <a:ext cx="153641" cy="6860688"/>
          </a:xfrm>
          <a:prstGeom prst="rect">
            <a:avLst/>
          </a:prstGeom>
          <a:solidFill>
            <a:srgbClr val="16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3DDF1C4-7086-C54F-9C96-FB2445AC90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6675" y="1943100"/>
            <a:ext cx="9367838" cy="3517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[add body or bullet text here]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F130C3-E9AC-274A-A9F1-C9A3B95E0B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18" y="6229050"/>
            <a:ext cx="1473446" cy="5282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3B03FF-631C-FE49-9598-948688D739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6675" y="519113"/>
            <a:ext cx="4608513" cy="877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[Heading text]</a:t>
            </a:r>
          </a:p>
        </p:txBody>
      </p:sp>
    </p:spTree>
    <p:extLst>
      <p:ext uri="{BB962C8B-B14F-4D97-AF65-F5344CB8AC3E}">
        <p14:creationId xmlns:p14="http://schemas.microsoft.com/office/powerpoint/2010/main" val="414754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08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67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2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8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5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4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8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5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77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814" y="640080"/>
            <a:ext cx="3659246" cy="285031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Organelles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814" y="4109845"/>
            <a:ext cx="3659246" cy="2349823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800" dirty="0">
              <a:solidFill>
                <a:srgbClr val="FFFFFF"/>
              </a:solidFill>
              <a:cs typeface="Calibri"/>
            </a:endParaRPr>
          </a:p>
          <a:p>
            <a:r>
              <a:rPr lang="en-US" sz="1800" dirty="0">
                <a:solidFill>
                  <a:srgbClr val="FFFFFF"/>
                </a:solidFill>
                <a:cs typeface="Calibri"/>
              </a:rPr>
              <a:t>CCFS </a:t>
            </a:r>
            <a:r>
              <a:rPr lang="en-US" sz="1800" dirty="0" err="1">
                <a:solidFill>
                  <a:srgbClr val="FFFFFF"/>
                </a:solidFill>
                <a:cs typeface="Calibri"/>
              </a:rPr>
              <a:t>programme</a:t>
            </a:r>
            <a:endParaRPr lang="en-US" sz="1800" dirty="0">
              <a:solidFill>
                <a:srgbClr val="FFFFFF"/>
              </a:solidFill>
              <a:cs typeface="Calibri"/>
            </a:endParaRPr>
          </a:p>
          <a:p>
            <a:r>
              <a:rPr lang="en-US" sz="1800" dirty="0">
                <a:solidFill>
                  <a:srgbClr val="FFFFFF"/>
                </a:solidFill>
                <a:cs typeface="Calibri"/>
              </a:rPr>
              <a:t>Dr Nyree Myatt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8" name="Picture 3" descr="3D render of cells">
            <a:extLst>
              <a:ext uri="{FF2B5EF4-FFF2-40B4-BE49-F238E27FC236}">
                <a16:creationId xmlns:a16="http://schemas.microsoft.com/office/drawing/2014/main" id="{6FCC6506-3924-48D2-B869-88CA8BFF3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79" r="22437" b="-2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8DDD-2458-491B-85F2-025EFF377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223" y="375455"/>
            <a:ext cx="9487634" cy="1057930"/>
          </a:xfrm>
        </p:spPr>
        <p:txBody>
          <a:bodyPr>
            <a:normAutofit/>
          </a:bodyPr>
          <a:lstStyle/>
          <a:p>
            <a:r>
              <a:rPr lang="en-GB" sz="4100" dirty="0">
                <a:latin typeface="Arial" panose="020B0604020202020204" pitchFamily="34" charset="0"/>
                <a:cs typeface="Arial" panose="020B0604020202020204" pitchFamily="34" charset="0"/>
              </a:rPr>
              <a:t>Plasma membrane (aka cell membrane)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BC8B4-EDCA-40BE-B3B8-94100D9DB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3" y="2198913"/>
            <a:ext cx="5562013" cy="4016535"/>
          </a:xfrm>
        </p:spPr>
        <p:txBody>
          <a:bodyPr>
            <a:normAutofit lnSpcReduction="10000"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This forms the boundary between inside and outside the cell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Made up of phospholipids, cholesterol and proteins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Function  - the cell’s “gatekeeper”; regulates what goes in and out of the cell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Also has receptors so cell can receive messages from e.g. hormones, cytokines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Receptors/ proteins on cell surface can change over time in response to different circumstances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cell membrane | Definition, Function, &amp;amp; Structure | Britannica">
            <a:extLst>
              <a:ext uri="{FF2B5EF4-FFF2-40B4-BE49-F238E27FC236}">
                <a16:creationId xmlns:a16="http://schemas.microsoft.com/office/drawing/2014/main" id="{12FF3E66-A277-4E38-BEA8-524E03D8B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1981033"/>
            <a:ext cx="5451627" cy="257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31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ndritic Cells Found Inside Growing Tumors | Immunology">
            <a:extLst>
              <a:ext uri="{FF2B5EF4-FFF2-40B4-BE49-F238E27FC236}">
                <a16:creationId xmlns:a16="http://schemas.microsoft.com/office/drawing/2014/main" id="{FA0B8FE0-14D0-4BB3-82DA-1693EF36A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772" y="1767617"/>
            <a:ext cx="5092361" cy="332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ndritic cells and NK cells - ScienceDirect">
            <a:extLst>
              <a:ext uri="{FF2B5EF4-FFF2-40B4-BE49-F238E27FC236}">
                <a16:creationId xmlns:a16="http://schemas.microsoft.com/office/drawing/2014/main" id="{955EECD3-7808-4AB7-8BEC-6B86122FD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5173" y="2404162"/>
            <a:ext cx="5414095" cy="268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DBEA8-E45F-4E50-930E-7E4AB669AFCE}"/>
              </a:ext>
            </a:extLst>
          </p:cNvPr>
          <p:cNvSpPr txBox="1"/>
          <p:nvPr/>
        </p:nvSpPr>
        <p:spPr>
          <a:xfrm>
            <a:off x="842772" y="1198605"/>
            <a:ext cx="4104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Dendritic cells growing in a tumour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451648-D4C3-41D5-90DC-88264B7E5CBB}"/>
              </a:ext>
            </a:extLst>
          </p:cNvPr>
          <p:cNvSpPr txBox="1"/>
          <p:nvPr/>
        </p:nvSpPr>
        <p:spPr>
          <a:xfrm>
            <a:off x="6598508" y="1767617"/>
            <a:ext cx="4455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Immature versus mature dendritic cell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16BA6-995D-4A81-BDC5-47013E7CD3C7}"/>
              </a:ext>
            </a:extLst>
          </p:cNvPr>
          <p:cNvSpPr txBox="1"/>
          <p:nvPr/>
        </p:nvSpPr>
        <p:spPr>
          <a:xfrm>
            <a:off x="1112108" y="5671751"/>
            <a:ext cx="7290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Note how the cell membrane “flows” like a bridal veil</a:t>
            </a:r>
          </a:p>
        </p:txBody>
      </p:sp>
    </p:spTree>
    <p:extLst>
      <p:ext uri="{BB962C8B-B14F-4D97-AF65-F5344CB8AC3E}">
        <p14:creationId xmlns:p14="http://schemas.microsoft.com/office/powerpoint/2010/main" val="217371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F56C1-AE43-4AE0-8FBD-5D4EDAEEFB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6675" y="519113"/>
            <a:ext cx="9480338" cy="877887"/>
          </a:xfrm>
        </p:spPr>
        <p:txBody>
          <a:bodyPr/>
          <a:lstStyle/>
          <a:p>
            <a:r>
              <a:rPr lang="en-GB" dirty="0"/>
              <a:t>Cytoplasm and cytoskeleton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6FAA63E-4F0E-46F4-868E-52ADA9731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3" y="1235819"/>
            <a:ext cx="6940338" cy="449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BD1879-FB9E-4B49-AA5B-6CF38680A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542" y="1750590"/>
            <a:ext cx="3741843" cy="37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54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D9D0-2D3C-4DAF-B3A6-52BE4088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4" y="424881"/>
            <a:ext cx="5127171" cy="1450757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Nucleus – “control centre”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EDD61-68F2-49AB-B9B3-C530E6C15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Large organelle bound by a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double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membraned nuclear envelope, punctured by numerous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pores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(lets things in and out of nucleus)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Contains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chromatin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composed of DNA and proteins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Contains the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nucleolus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Function: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of the cell by controlling transcription (copying) of DNA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Nucleolus – makes ribosomes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Nucleus- Definition, Structure, Composition, Functions, Worksheet">
            <a:extLst>
              <a:ext uri="{FF2B5EF4-FFF2-40B4-BE49-F238E27FC236}">
                <a16:creationId xmlns:a16="http://schemas.microsoft.com/office/drawing/2014/main" id="{3E975DB3-9A3F-4E13-A830-1E6224E1F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144" y="717307"/>
            <a:ext cx="5451627" cy="515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90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53378-DB3C-4784-93CA-89AA86041D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Nucleus</a:t>
            </a:r>
          </a:p>
        </p:txBody>
      </p:sp>
      <p:pic>
        <p:nvPicPr>
          <p:cNvPr id="4" name="Picture 3" descr="The Cell Nucleus">
            <a:extLst>
              <a:ext uri="{FF2B5EF4-FFF2-40B4-BE49-F238E27FC236}">
                <a16:creationId xmlns:a16="http://schemas.microsoft.com/office/drawing/2014/main" id="{527B4097-ED5E-47B7-AC61-53BE4329E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507" y="387297"/>
            <a:ext cx="7292657" cy="540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651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Cell: The Histology Guide">
            <a:extLst>
              <a:ext uri="{FF2B5EF4-FFF2-40B4-BE49-F238E27FC236}">
                <a16:creationId xmlns:a16="http://schemas.microsoft.com/office/drawing/2014/main" id="{33F2A6BB-7D9F-4BED-8A5B-BBAE2040A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318" y="949297"/>
            <a:ext cx="5358808" cy="408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14 Difference Between Euchromatin And Heterochromatin - Viva Differences">
            <a:extLst>
              <a:ext uri="{FF2B5EF4-FFF2-40B4-BE49-F238E27FC236}">
                <a16:creationId xmlns:a16="http://schemas.microsoft.com/office/drawing/2014/main" id="{99108512-6672-4259-B7EB-0061F4888C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0"/>
          <a:stretch/>
        </p:blipFill>
        <p:spPr bwMode="auto">
          <a:xfrm>
            <a:off x="89717" y="3880022"/>
            <a:ext cx="6006284" cy="245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BC4B58-DC37-4AA7-A0F5-066FD0A292D5}"/>
              </a:ext>
            </a:extLst>
          </p:cNvPr>
          <p:cNvSpPr txBox="1"/>
          <p:nvPr/>
        </p:nvSpPr>
        <p:spPr>
          <a:xfrm>
            <a:off x="494270" y="518339"/>
            <a:ext cx="57551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Heterochromatin is condensed and tightly bound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histone proteins. Darkly stained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Euchromatin is looser, unfolded</a:t>
            </a:r>
          </a:p>
        </p:txBody>
      </p:sp>
    </p:spTree>
    <p:extLst>
      <p:ext uri="{BB962C8B-B14F-4D97-AF65-F5344CB8AC3E}">
        <p14:creationId xmlns:p14="http://schemas.microsoft.com/office/powerpoint/2010/main" val="2596399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6A8DF-0A32-43AD-B002-DBBA66916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Lysosome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38CF1-F96A-4DEA-9200-4C5446F48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Circular organelle bound by a membrane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Contains digestive enzymes, over 50 different ones, low pH around 4.5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Used to break down old bits of cell and to degrade or destroy material (including bacteria) brought into the cell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are lysosomal storage diseases?</a:t>
            </a:r>
          </a:p>
        </p:txBody>
      </p:sp>
      <p:pic>
        <p:nvPicPr>
          <p:cNvPr id="6146" name="Picture 2" descr="Lysosome Function Multitask Lysosome Intracellular Digestion Stock Vector  (Royalty Free) 1773039080">
            <a:extLst>
              <a:ext uri="{FF2B5EF4-FFF2-40B4-BE49-F238E27FC236}">
                <a16:creationId xmlns:a16="http://schemas.microsoft.com/office/drawing/2014/main" id="{438B9DD3-5C6B-4AB5-B1F5-D51540E6C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t="4955" r="9177" b="10314"/>
          <a:stretch/>
        </p:blipFill>
        <p:spPr bwMode="auto">
          <a:xfrm>
            <a:off x="254926" y="1845734"/>
            <a:ext cx="4331936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7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D7A44-1018-48CC-8BB3-CDBA123696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Lysosomes</a:t>
            </a:r>
          </a:p>
        </p:txBody>
      </p:sp>
      <p:pic>
        <p:nvPicPr>
          <p:cNvPr id="4" name="Picture 3" descr="Anatomy of the Lysosome">
            <a:extLst>
              <a:ext uri="{FF2B5EF4-FFF2-40B4-BE49-F238E27FC236}">
                <a16:creationId xmlns:a16="http://schemas.microsoft.com/office/drawing/2014/main" id="{17632CDE-5F63-4CDB-BC88-45B0E8D9D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161" y="1214204"/>
            <a:ext cx="7569305" cy="456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7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14DEC-C115-4601-82B8-2A360C55F5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Peroxisomes</a:t>
            </a:r>
          </a:p>
        </p:txBody>
      </p:sp>
      <p:pic>
        <p:nvPicPr>
          <p:cNvPr id="6146" name="Picture 2" descr="4.8A: Peroxisomes - Biology LibreTexts">
            <a:extLst>
              <a:ext uri="{FF2B5EF4-FFF2-40B4-BE49-F238E27FC236}">
                <a16:creationId xmlns:a16="http://schemas.microsoft.com/office/drawing/2014/main" id="{910717C0-499B-4A18-8D48-17AE78C16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744" y="1397000"/>
            <a:ext cx="515302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591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5BC47-05F4-450C-A388-6789C8B8B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7"/>
            <a:ext cx="3690257" cy="773724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Ribosomes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585C-CF9D-4D0F-99A9-1B1C4DC74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4175996" cy="3670180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Small organelle, not surrounded by a membrane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Can be free-floating or attached to the rough endoplasmic reticulum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Made of proteins and RNA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Function – where proteins are made (site of translation)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can ribosomes be exploited?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Ribosome Function in Cells">
            <a:extLst>
              <a:ext uri="{FF2B5EF4-FFF2-40B4-BE49-F238E27FC236}">
                <a16:creationId xmlns:a16="http://schemas.microsoft.com/office/drawing/2014/main" id="{F0CEA7C6-9B4B-4A1C-8A0F-0487762C0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4" r="3" b="3699"/>
          <a:stretch/>
        </p:blipFill>
        <p:spPr bwMode="auto">
          <a:xfrm>
            <a:off x="633999" y="640081"/>
            <a:ext cx="6909801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96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813A6-1229-409F-A292-4E6A16D9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7F796-E6D8-42C8-BA4B-868E8F380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Students should demonstrate an understanding of basic structure and function of cell organelles.”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01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D9CC9-6C68-4627-BC22-25E70EEAF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Rough endoplasmic reticulum (RER)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B4D1D-47B1-4C45-8949-596584817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827" y="1866999"/>
            <a:ext cx="10058400" cy="402336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system of fluid-filled sacs studded with ribosomes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Takes in proteins made on the ribosomes and folds and processes them.</a:t>
            </a:r>
          </a:p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Reticulum (Latin)- network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e Endoplasmic Reticulum - Rough - Smooth - TeachMePhysiology">
            <a:extLst>
              <a:ext uri="{FF2B5EF4-FFF2-40B4-BE49-F238E27FC236}">
                <a16:creationId xmlns:a16="http://schemas.microsoft.com/office/drawing/2014/main" id="{9E444C52-4343-4515-A509-614DDC7AE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6"/>
          <a:stretch/>
        </p:blipFill>
        <p:spPr bwMode="auto">
          <a:xfrm>
            <a:off x="4698935" y="3331152"/>
            <a:ext cx="7028489" cy="280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50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17C05-97E9-49FC-8952-842FA1239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Smooth endoplasmic reticulum (SER)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892BF-2B38-4CFA-B3E2-75F3C9219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Like the RER but without ribosomes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Makes and processes lipids like phospholipids and cholesterol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Also acts as a store for intracellular calcium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Which cell types might contain large amounts of SER?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1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3A93F-6EF4-47BE-A8D8-32B8A0D1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7"/>
            <a:ext cx="3690257" cy="872578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Vesicle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9BD29-B397-4E48-BD72-67B75E58C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4200710" cy="3670180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Small sacs found in the cytoplasm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Surrounded by a membrane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Used to transport material into and out of the cell or between organelles within the cell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Formed at the endoplasmic reticulum, Golgi apparatus or cell membrane</a:t>
            </a:r>
          </a:p>
        </p:txBody>
      </p:sp>
      <p:pic>
        <p:nvPicPr>
          <p:cNvPr id="2050" name="Picture 2" descr="Vesicular Transport | BioNinja">
            <a:extLst>
              <a:ext uri="{FF2B5EF4-FFF2-40B4-BE49-F238E27FC236}">
                <a16:creationId xmlns:a16="http://schemas.microsoft.com/office/drawing/2014/main" id="{C76DCAA7-363E-4DF7-81E8-9C4E61901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 r="11465" b="-2"/>
          <a:stretch/>
        </p:blipFill>
        <p:spPr bwMode="auto">
          <a:xfrm>
            <a:off x="633999" y="640081"/>
            <a:ext cx="6909801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67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5EA70-B6A8-4D1C-BA6C-7F9B9E5AF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Golgi apparatus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652FE-FD4F-4D90-9A74-17DE9A0DB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series of fluid-filled flattened sacs, surrounded by membrane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Vesicles pinch off from the edges of the sacs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Function – processing and packaging of proteins and lipids, particularly proteins for export (it’s a bit like a post office)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Also makes lysosomes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is the cis face and trans face?</a:t>
            </a:r>
          </a:p>
        </p:txBody>
      </p:sp>
      <p:pic>
        <p:nvPicPr>
          <p:cNvPr id="3074" name="Picture 2" descr="Golgi apparatus - Wikipedia">
            <a:extLst>
              <a:ext uri="{FF2B5EF4-FFF2-40B4-BE49-F238E27FC236}">
                <a16:creationId xmlns:a16="http://schemas.microsoft.com/office/drawing/2014/main" id="{CE893C95-6567-4DD7-B542-561382A20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" r="-5" b="9251"/>
          <a:stretch/>
        </p:blipFill>
        <p:spPr bwMode="auto">
          <a:xfrm>
            <a:off x="8007178" y="1845734"/>
            <a:ext cx="3981028" cy="427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60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35026-7E0D-4055-A681-44FD6D7B6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0" y="138487"/>
            <a:ext cx="4182762" cy="1110992"/>
          </a:xfrm>
        </p:spPr>
        <p:txBody>
          <a:bodyPr>
            <a:normAutofit/>
          </a:bodyPr>
          <a:lstStyle/>
          <a:p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Mitochondrion (plural mitochondria)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2FF86-1531-435C-A9C0-39E9C3D00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0" y="1754594"/>
            <a:ext cx="4434604" cy="412550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Double membrane; outer one is smooth, inner one is highly folded to form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cristae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Inside the folded membrane is the matrix containing enzymes involved in respiration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Function – produce “oodles” of energy!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Energy =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Find loads of mitochondria in cells using lots of energy such as…..??</a:t>
            </a:r>
          </a:p>
        </p:txBody>
      </p:sp>
      <p:pic>
        <p:nvPicPr>
          <p:cNvPr id="4098" name="Picture 2" descr="Mitochondria - Structure - Function - TeachMePhysiology">
            <a:extLst>
              <a:ext uri="{FF2B5EF4-FFF2-40B4-BE49-F238E27FC236}">
                <a16:creationId xmlns:a16="http://schemas.microsoft.com/office/drawing/2014/main" id="{CE0A3A9E-5137-4C3C-AA90-959C5B1F3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096475"/>
            <a:ext cx="6909801" cy="440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7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ellcome Trust Centre for Mitochondrial Research Newcastle UK">
            <a:extLst>
              <a:ext uri="{FF2B5EF4-FFF2-40B4-BE49-F238E27FC236}">
                <a16:creationId xmlns:a16="http://schemas.microsoft.com/office/drawing/2014/main" id="{2156248A-8722-49F6-865C-09AC9B7C2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69465"/>
            <a:ext cx="10905066" cy="479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287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1E693-12AB-4B09-A715-465E120E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2961800" cy="1183851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Centriole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EEDF7-DBD1-478C-A213-A20F3C86E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12" y="1915298"/>
            <a:ext cx="4392190" cy="3953796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Hollow cylindrical tubes made of microtubules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“9 + 3” arrangement – 9 triplets of microtubules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Function – separation of chromosomes in mitosis</a:t>
            </a:r>
          </a:p>
        </p:txBody>
      </p:sp>
      <p:pic>
        <p:nvPicPr>
          <p:cNvPr id="6146" name="Picture 2" descr="Centriole High Res Stock Images | Shutterstock">
            <a:extLst>
              <a:ext uri="{FF2B5EF4-FFF2-40B4-BE49-F238E27FC236}">
                <a16:creationId xmlns:a16="http://schemas.microsoft.com/office/drawing/2014/main" id="{B106A27A-3225-4583-B627-23C8A3C97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0601" y="643467"/>
            <a:ext cx="6291201" cy="504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18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786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22397-0D74-42FD-9F85-844F3248F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127668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Cilia (singular = cilium)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AB9FB-5DA1-430B-8718-5E3BD2B65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81" y="1865870"/>
            <a:ext cx="3838518" cy="4123449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Fine, hair-like structures found on the surface of some cells</a:t>
            </a:r>
          </a:p>
          <a:p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of pairs of microtubules in a “9 + 2” arrangement</a:t>
            </a:r>
          </a:p>
          <a:p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 – movement of substances across cell surface</a:t>
            </a:r>
          </a:p>
          <a:p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cells have them?</a:t>
            </a:r>
          </a:p>
          <a:p>
            <a:endParaRPr lang="en-GB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9DB1FE5-9D46-433B-99D1-2F1B8DC79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E83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70" name="Picture 2" descr="Cilia- Definition, Structure, Formation, Types, Functions, Examples">
            <a:extLst>
              <a:ext uri="{FF2B5EF4-FFF2-40B4-BE49-F238E27FC236}">
                <a16:creationId xmlns:a16="http://schemas.microsoft.com/office/drawing/2014/main" id="{5E12F1CF-57FC-49D8-8C72-3AB20D3D2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2017" y="1644503"/>
            <a:ext cx="6798082" cy="356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86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FF69E-4DAF-459C-BD32-46B08FE5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7"/>
            <a:ext cx="3690257" cy="749010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Flagellum</a:t>
            </a:r>
          </a:p>
        </p:txBody>
      </p:sp>
      <p:pic>
        <p:nvPicPr>
          <p:cNvPr id="8194" name="Picture 2" descr="Does any cell in humans have flagella? - Quora">
            <a:extLst>
              <a:ext uri="{FF2B5EF4-FFF2-40B4-BE49-F238E27FC236}">
                <a16:creationId xmlns:a16="http://schemas.microsoft.com/office/drawing/2014/main" id="{BEAC8F18-A798-495D-93FE-8216E2920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8" r="8159" b="-2"/>
          <a:stretch/>
        </p:blipFill>
        <p:spPr bwMode="auto">
          <a:xfrm>
            <a:off x="633999" y="640081"/>
            <a:ext cx="6909801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C5906-EDB9-4590-9BB4-1A2809114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1763786"/>
            <a:ext cx="4213066" cy="410530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longer version of cilia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Found on the cell surface, covered in plasma membrane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Have pairs of microtubules like cilia (9 pairs around outside, plus one pair in middle)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Function – movement of whole cell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Found on e.g. sperm cells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D417315-0A35-4882-ABD2-ABE3C89E5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2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91E5A-8137-4646-92F1-B4BB9F4D8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955" y="79508"/>
            <a:ext cx="4608513" cy="877887"/>
          </a:xfrm>
        </p:spPr>
        <p:txBody>
          <a:bodyPr/>
          <a:lstStyle/>
          <a:p>
            <a:r>
              <a:rPr lang="en-GB" dirty="0"/>
              <a:t>Cilia and flagellum</a:t>
            </a:r>
          </a:p>
        </p:txBody>
      </p:sp>
      <p:pic>
        <p:nvPicPr>
          <p:cNvPr id="2050" name="Picture 2" descr="Structure and Functions of Cilia and Flagella">
            <a:extLst>
              <a:ext uri="{FF2B5EF4-FFF2-40B4-BE49-F238E27FC236}">
                <a16:creationId xmlns:a16="http://schemas.microsoft.com/office/drawing/2014/main" id="{69F9B96D-83D8-402B-93AD-4B243442F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40" y="3429000"/>
            <a:ext cx="4288047" cy="321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E28C3E-A175-43F3-8D8E-7B7E1B0DD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552" y="718291"/>
            <a:ext cx="7036013" cy="48900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E7F544-F951-4504-BFD2-C93120874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55" y="957395"/>
            <a:ext cx="4189306" cy="193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29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813A6-1229-409F-A292-4E6A16D9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Lecture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7F796-E6D8-42C8-BA4B-868E8F380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After this lecture, you should be able to: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Describe the structure of cell organelles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Understand functions of different cell organelles</a:t>
            </a:r>
          </a:p>
        </p:txBody>
      </p:sp>
    </p:spTree>
    <p:extLst>
      <p:ext uri="{BB962C8B-B14F-4D97-AF65-F5344CB8AC3E}">
        <p14:creationId xmlns:p14="http://schemas.microsoft.com/office/powerpoint/2010/main" val="465529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E36CB1-513E-4A14-9AEC-1FB0F07EF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35" y="644102"/>
            <a:ext cx="6326777" cy="307445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AE583-36AE-4BF0-9DD2-A5877611DB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8915" y="0"/>
            <a:ext cx="8681085" cy="877887"/>
          </a:xfrm>
        </p:spPr>
        <p:txBody>
          <a:bodyPr/>
          <a:lstStyle/>
          <a:p>
            <a:r>
              <a:rPr lang="en-GB" dirty="0"/>
              <a:t>Cilia, microvilli and flagellum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42A365-8654-4576-ABF3-664C98DBC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916" y="1315872"/>
            <a:ext cx="5136388" cy="4226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1635F5-1156-4E11-98C7-2DEFC4743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09" y="3846024"/>
            <a:ext cx="4785287" cy="220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80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B189F06-CE1C-4906-96F0-D7A0FDB275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1. Identify the organelle</a:t>
            </a:r>
          </a:p>
        </p:txBody>
      </p:sp>
      <p:sp>
        <p:nvSpPr>
          <p:cNvPr id="5124" name="AutoShape 116">
            <a:hlinkClick r:id="" action="ppaction://macro?name=Right" highlightClick="1"/>
            <a:extLst>
              <a:ext uri="{FF2B5EF4-FFF2-40B4-BE49-F238E27FC236}">
                <a16:creationId xmlns:a16="http://schemas.microsoft.com/office/drawing/2014/main" id="{E5E4DB3A-9EC9-4C40-AEB1-68FFE0A3A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325" y="2708276"/>
            <a:ext cx="3240088" cy="576263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Mitochondrion</a:t>
            </a:r>
          </a:p>
        </p:txBody>
      </p:sp>
      <p:sp>
        <p:nvSpPr>
          <p:cNvPr id="5125" name="AutoShape 117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72A1A01F-A098-402D-9680-D5658518B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325" y="3500438"/>
            <a:ext cx="3240088" cy="5762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Lysosome</a:t>
            </a:r>
          </a:p>
        </p:txBody>
      </p:sp>
      <p:sp>
        <p:nvSpPr>
          <p:cNvPr id="5126" name="AutoShape 118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6A8EC468-87E3-48D5-BBE4-D94D6753F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325" y="4292601"/>
            <a:ext cx="3240088" cy="576263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</a:p>
        </p:txBody>
      </p:sp>
      <p:sp>
        <p:nvSpPr>
          <p:cNvPr id="5127" name="AutoShape 119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290D00E5-C9DD-443B-A979-329B0991D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325" y="5084763"/>
            <a:ext cx="3240088" cy="5762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Ribosome</a:t>
            </a:r>
          </a:p>
        </p:txBody>
      </p:sp>
      <p:sp>
        <p:nvSpPr>
          <p:cNvPr id="5128" name="AutoShape 120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79ED2BDF-90EE-4FEE-8279-84AB41C8B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325" y="1916113"/>
            <a:ext cx="3240088" cy="5762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Golgi body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B6352B-833B-499F-B031-167BE62E4B46}"/>
              </a:ext>
            </a:extLst>
          </p:cNvPr>
          <p:cNvGrpSpPr/>
          <p:nvPr/>
        </p:nvGrpSpPr>
        <p:grpSpPr>
          <a:xfrm>
            <a:off x="2013090" y="1367246"/>
            <a:ext cx="4606925" cy="4176712"/>
            <a:chOff x="395288" y="1773238"/>
            <a:chExt cx="4606925" cy="4176712"/>
          </a:xfrm>
        </p:grpSpPr>
        <p:sp>
          <p:nvSpPr>
            <p:cNvPr id="5123" name="Text Box 114">
              <a:extLst>
                <a:ext uri="{FF2B5EF4-FFF2-40B4-BE49-F238E27FC236}">
                  <a16:creationId xmlns:a16="http://schemas.microsoft.com/office/drawing/2014/main" id="{50D2A8AA-9424-49AC-AA80-34518DA885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288" y="1773238"/>
              <a:ext cx="3873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24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grpSp>
          <p:nvGrpSpPr>
            <p:cNvPr id="5129" name="Group 127">
              <a:extLst>
                <a:ext uri="{FF2B5EF4-FFF2-40B4-BE49-F238E27FC236}">
                  <a16:creationId xmlns:a16="http://schemas.microsoft.com/office/drawing/2014/main" id="{F4A4F1A7-2401-4A0A-9FD3-CC221FAAEA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750" y="2205038"/>
              <a:ext cx="4462463" cy="3744912"/>
              <a:chOff x="249" y="1207"/>
              <a:chExt cx="2811" cy="2359"/>
            </a:xfrm>
          </p:grpSpPr>
          <p:sp>
            <p:nvSpPr>
              <p:cNvPr id="5137" name="Oval 128">
                <a:extLst>
                  <a:ext uri="{FF2B5EF4-FFF2-40B4-BE49-F238E27FC236}">
                    <a16:creationId xmlns:a16="http://schemas.microsoft.com/office/drawing/2014/main" id="{4A7967CF-DBB7-4801-80F4-33E0D71F9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1207"/>
                <a:ext cx="2811" cy="2359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138" name="Group 129">
                <a:extLst>
                  <a:ext uri="{FF2B5EF4-FFF2-40B4-BE49-F238E27FC236}">
                    <a16:creationId xmlns:a16="http://schemas.microsoft.com/office/drawing/2014/main" id="{5B609AAD-DE97-40E1-A202-B05942D611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35" y="2296"/>
                <a:ext cx="154" cy="153"/>
                <a:chOff x="4014" y="1842"/>
                <a:chExt cx="273" cy="182"/>
              </a:xfrm>
            </p:grpSpPr>
            <p:sp>
              <p:nvSpPr>
                <p:cNvPr id="5241" name="AutoShape 130">
                  <a:extLst>
                    <a:ext uri="{FF2B5EF4-FFF2-40B4-BE49-F238E27FC236}">
                      <a16:creationId xmlns:a16="http://schemas.microsoft.com/office/drawing/2014/main" id="{C891FD3B-60A2-46FF-800D-5997B8FA86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4" y="1842"/>
                  <a:ext cx="45" cy="182"/>
                </a:xfrm>
                <a:prstGeom prst="can">
                  <a:avLst>
                    <a:gd name="adj" fmla="val 101111"/>
                  </a:avLst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42" name="AutoShape 131">
                  <a:extLst>
                    <a:ext uri="{FF2B5EF4-FFF2-40B4-BE49-F238E27FC236}">
                      <a16:creationId xmlns:a16="http://schemas.microsoft.com/office/drawing/2014/main" id="{0A6BD2F7-5501-4080-8288-8132B89E54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173" y="1865"/>
                  <a:ext cx="45" cy="182"/>
                </a:xfrm>
                <a:prstGeom prst="can">
                  <a:avLst>
                    <a:gd name="adj" fmla="val 101111"/>
                  </a:avLst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139" name="Group 132">
                <a:extLst>
                  <a:ext uri="{FF2B5EF4-FFF2-40B4-BE49-F238E27FC236}">
                    <a16:creationId xmlns:a16="http://schemas.microsoft.com/office/drawing/2014/main" id="{EE7AAA09-81BA-4B34-9088-602407F1FA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4" y="1702"/>
                <a:ext cx="192" cy="570"/>
                <a:chOff x="2608" y="1979"/>
                <a:chExt cx="181" cy="544"/>
              </a:xfrm>
            </p:grpSpPr>
            <p:sp>
              <p:nvSpPr>
                <p:cNvPr id="5239" name="Oval 133">
                  <a:extLst>
                    <a:ext uri="{FF2B5EF4-FFF2-40B4-BE49-F238E27FC236}">
                      <a16:creationId xmlns:a16="http://schemas.microsoft.com/office/drawing/2014/main" id="{13659FF8-D7E5-4049-BA2C-CF731EB8E8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8" y="1979"/>
                  <a:ext cx="181" cy="544"/>
                </a:xfrm>
                <a:prstGeom prst="ellipse">
                  <a:avLst/>
                </a:prstGeom>
                <a:solidFill>
                  <a:srgbClr val="FF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40" name="Freeform 134">
                  <a:extLst>
                    <a:ext uri="{FF2B5EF4-FFF2-40B4-BE49-F238E27FC236}">
                      <a16:creationId xmlns:a16="http://schemas.microsoft.com/office/drawing/2014/main" id="{4533FA65-7FE9-48DA-9AF4-D7CF0CCEB1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6" y="2009"/>
                  <a:ext cx="163" cy="481"/>
                </a:xfrm>
                <a:custGeom>
                  <a:avLst/>
                  <a:gdLst>
                    <a:gd name="T0" fmla="*/ 83 w 163"/>
                    <a:gd name="T1" fmla="*/ 1 h 481"/>
                    <a:gd name="T2" fmla="*/ 95 w 163"/>
                    <a:gd name="T3" fmla="*/ 4 h 481"/>
                    <a:gd name="T4" fmla="*/ 116 w 163"/>
                    <a:gd name="T5" fmla="*/ 22 h 481"/>
                    <a:gd name="T6" fmla="*/ 83 w 163"/>
                    <a:gd name="T7" fmla="*/ 52 h 481"/>
                    <a:gd name="T8" fmla="*/ 71 w 163"/>
                    <a:gd name="T9" fmla="*/ 60 h 481"/>
                    <a:gd name="T10" fmla="*/ 107 w 163"/>
                    <a:gd name="T11" fmla="*/ 76 h 481"/>
                    <a:gd name="T12" fmla="*/ 134 w 163"/>
                    <a:gd name="T13" fmla="*/ 88 h 481"/>
                    <a:gd name="T14" fmla="*/ 144 w 163"/>
                    <a:gd name="T15" fmla="*/ 99 h 481"/>
                    <a:gd name="T16" fmla="*/ 99 w 163"/>
                    <a:gd name="T17" fmla="*/ 166 h 481"/>
                    <a:gd name="T18" fmla="*/ 84 w 163"/>
                    <a:gd name="T19" fmla="*/ 177 h 481"/>
                    <a:gd name="T20" fmla="*/ 92 w 163"/>
                    <a:gd name="T21" fmla="*/ 199 h 481"/>
                    <a:gd name="T22" fmla="*/ 137 w 163"/>
                    <a:gd name="T23" fmla="*/ 207 h 481"/>
                    <a:gd name="T24" fmla="*/ 149 w 163"/>
                    <a:gd name="T25" fmla="*/ 217 h 481"/>
                    <a:gd name="T26" fmla="*/ 138 w 163"/>
                    <a:gd name="T27" fmla="*/ 280 h 481"/>
                    <a:gd name="T28" fmla="*/ 75 w 163"/>
                    <a:gd name="T29" fmla="*/ 286 h 481"/>
                    <a:gd name="T30" fmla="*/ 77 w 163"/>
                    <a:gd name="T31" fmla="*/ 324 h 481"/>
                    <a:gd name="T32" fmla="*/ 98 w 163"/>
                    <a:gd name="T33" fmla="*/ 328 h 481"/>
                    <a:gd name="T34" fmla="*/ 128 w 163"/>
                    <a:gd name="T35" fmla="*/ 333 h 481"/>
                    <a:gd name="T36" fmla="*/ 141 w 163"/>
                    <a:gd name="T37" fmla="*/ 343 h 481"/>
                    <a:gd name="T38" fmla="*/ 90 w 163"/>
                    <a:gd name="T39" fmla="*/ 403 h 481"/>
                    <a:gd name="T40" fmla="*/ 101 w 163"/>
                    <a:gd name="T41" fmla="*/ 436 h 481"/>
                    <a:gd name="T42" fmla="*/ 116 w 163"/>
                    <a:gd name="T43" fmla="*/ 451 h 481"/>
                    <a:gd name="T44" fmla="*/ 111 w 163"/>
                    <a:gd name="T45" fmla="*/ 475 h 481"/>
                    <a:gd name="T46" fmla="*/ 96 w 163"/>
                    <a:gd name="T47" fmla="*/ 478 h 481"/>
                    <a:gd name="T48" fmla="*/ 75 w 163"/>
                    <a:gd name="T49" fmla="*/ 477 h 481"/>
                    <a:gd name="T50" fmla="*/ 51 w 163"/>
                    <a:gd name="T51" fmla="*/ 454 h 481"/>
                    <a:gd name="T52" fmla="*/ 38 w 163"/>
                    <a:gd name="T53" fmla="*/ 436 h 481"/>
                    <a:gd name="T54" fmla="*/ 90 w 163"/>
                    <a:gd name="T55" fmla="*/ 384 h 481"/>
                    <a:gd name="T56" fmla="*/ 96 w 163"/>
                    <a:gd name="T57" fmla="*/ 367 h 481"/>
                    <a:gd name="T58" fmla="*/ 87 w 163"/>
                    <a:gd name="T59" fmla="*/ 354 h 481"/>
                    <a:gd name="T60" fmla="*/ 39 w 163"/>
                    <a:gd name="T61" fmla="*/ 339 h 481"/>
                    <a:gd name="T62" fmla="*/ 24 w 163"/>
                    <a:gd name="T63" fmla="*/ 324 h 481"/>
                    <a:gd name="T64" fmla="*/ 12 w 163"/>
                    <a:gd name="T65" fmla="*/ 306 h 481"/>
                    <a:gd name="T66" fmla="*/ 89 w 163"/>
                    <a:gd name="T67" fmla="*/ 261 h 481"/>
                    <a:gd name="T68" fmla="*/ 56 w 163"/>
                    <a:gd name="T69" fmla="*/ 228 h 481"/>
                    <a:gd name="T70" fmla="*/ 30 w 163"/>
                    <a:gd name="T71" fmla="*/ 223 h 481"/>
                    <a:gd name="T72" fmla="*/ 17 w 163"/>
                    <a:gd name="T73" fmla="*/ 207 h 481"/>
                    <a:gd name="T74" fmla="*/ 18 w 163"/>
                    <a:gd name="T75" fmla="*/ 175 h 481"/>
                    <a:gd name="T76" fmla="*/ 95 w 163"/>
                    <a:gd name="T77" fmla="*/ 142 h 481"/>
                    <a:gd name="T78" fmla="*/ 81 w 163"/>
                    <a:gd name="T79" fmla="*/ 120 h 481"/>
                    <a:gd name="T80" fmla="*/ 42 w 163"/>
                    <a:gd name="T81" fmla="*/ 111 h 481"/>
                    <a:gd name="T82" fmla="*/ 33 w 163"/>
                    <a:gd name="T83" fmla="*/ 99 h 481"/>
                    <a:gd name="T84" fmla="*/ 38 w 163"/>
                    <a:gd name="T85" fmla="*/ 39 h 481"/>
                    <a:gd name="T86" fmla="*/ 68 w 163"/>
                    <a:gd name="T87" fmla="*/ 22 h 481"/>
                    <a:gd name="T88" fmla="*/ 78 w 163"/>
                    <a:gd name="T89" fmla="*/ 4 h 481"/>
                    <a:gd name="T90" fmla="*/ 83 w 163"/>
                    <a:gd name="T91" fmla="*/ 1 h 48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63" h="481">
                      <a:moveTo>
                        <a:pt x="83" y="1"/>
                      </a:moveTo>
                      <a:cubicBezTo>
                        <a:pt x="87" y="2"/>
                        <a:pt x="92" y="2"/>
                        <a:pt x="95" y="4"/>
                      </a:cubicBezTo>
                      <a:cubicBezTo>
                        <a:pt x="102" y="9"/>
                        <a:pt x="107" y="20"/>
                        <a:pt x="116" y="22"/>
                      </a:cubicBezTo>
                      <a:cubicBezTo>
                        <a:pt x="123" y="56"/>
                        <a:pt x="111" y="51"/>
                        <a:pt x="83" y="52"/>
                      </a:cubicBezTo>
                      <a:cubicBezTo>
                        <a:pt x="76" y="54"/>
                        <a:pt x="72" y="53"/>
                        <a:pt x="71" y="60"/>
                      </a:cubicBezTo>
                      <a:cubicBezTo>
                        <a:pt x="73" y="80"/>
                        <a:pt x="89" y="75"/>
                        <a:pt x="107" y="76"/>
                      </a:cubicBezTo>
                      <a:cubicBezTo>
                        <a:pt x="113" y="83"/>
                        <a:pt x="125" y="87"/>
                        <a:pt x="134" y="88"/>
                      </a:cubicBezTo>
                      <a:cubicBezTo>
                        <a:pt x="141" y="91"/>
                        <a:pt x="143" y="91"/>
                        <a:pt x="144" y="99"/>
                      </a:cubicBezTo>
                      <a:cubicBezTo>
                        <a:pt x="143" y="172"/>
                        <a:pt x="158" y="164"/>
                        <a:pt x="99" y="166"/>
                      </a:cubicBezTo>
                      <a:cubicBezTo>
                        <a:pt x="88" y="168"/>
                        <a:pt x="88" y="168"/>
                        <a:pt x="84" y="177"/>
                      </a:cubicBezTo>
                      <a:cubicBezTo>
                        <a:pt x="85" y="186"/>
                        <a:pt x="82" y="197"/>
                        <a:pt x="92" y="199"/>
                      </a:cubicBezTo>
                      <a:cubicBezTo>
                        <a:pt x="106" y="206"/>
                        <a:pt x="121" y="205"/>
                        <a:pt x="137" y="207"/>
                      </a:cubicBezTo>
                      <a:cubicBezTo>
                        <a:pt x="142" y="210"/>
                        <a:pt x="146" y="212"/>
                        <a:pt x="149" y="217"/>
                      </a:cubicBezTo>
                      <a:cubicBezTo>
                        <a:pt x="150" y="235"/>
                        <a:pt x="163" y="276"/>
                        <a:pt x="138" y="280"/>
                      </a:cubicBezTo>
                      <a:cubicBezTo>
                        <a:pt x="122" y="288"/>
                        <a:pt x="94" y="283"/>
                        <a:pt x="75" y="286"/>
                      </a:cubicBezTo>
                      <a:cubicBezTo>
                        <a:pt x="73" y="296"/>
                        <a:pt x="70" y="315"/>
                        <a:pt x="77" y="324"/>
                      </a:cubicBezTo>
                      <a:cubicBezTo>
                        <a:pt x="81" y="330"/>
                        <a:pt x="98" y="328"/>
                        <a:pt x="98" y="328"/>
                      </a:cubicBezTo>
                      <a:cubicBezTo>
                        <a:pt x="106" y="332"/>
                        <a:pt x="119" y="332"/>
                        <a:pt x="128" y="333"/>
                      </a:cubicBezTo>
                      <a:cubicBezTo>
                        <a:pt x="134" y="336"/>
                        <a:pt x="137" y="338"/>
                        <a:pt x="141" y="343"/>
                      </a:cubicBezTo>
                      <a:cubicBezTo>
                        <a:pt x="140" y="410"/>
                        <a:pt x="152" y="402"/>
                        <a:pt x="90" y="403"/>
                      </a:cubicBezTo>
                      <a:cubicBezTo>
                        <a:pt x="91" y="424"/>
                        <a:pt x="84" y="433"/>
                        <a:pt x="101" y="436"/>
                      </a:cubicBezTo>
                      <a:cubicBezTo>
                        <a:pt x="108" y="440"/>
                        <a:pt x="112" y="444"/>
                        <a:pt x="116" y="451"/>
                      </a:cubicBezTo>
                      <a:cubicBezTo>
                        <a:pt x="115" y="459"/>
                        <a:pt x="119" y="472"/>
                        <a:pt x="111" y="475"/>
                      </a:cubicBezTo>
                      <a:cubicBezTo>
                        <a:pt x="106" y="477"/>
                        <a:pt x="96" y="478"/>
                        <a:pt x="96" y="478"/>
                      </a:cubicBezTo>
                      <a:cubicBezTo>
                        <a:pt x="90" y="481"/>
                        <a:pt x="75" y="477"/>
                        <a:pt x="75" y="477"/>
                      </a:cubicBezTo>
                      <a:cubicBezTo>
                        <a:pt x="70" y="469"/>
                        <a:pt x="59" y="459"/>
                        <a:pt x="51" y="454"/>
                      </a:cubicBezTo>
                      <a:cubicBezTo>
                        <a:pt x="46" y="448"/>
                        <a:pt x="42" y="442"/>
                        <a:pt x="38" y="436"/>
                      </a:cubicBezTo>
                      <a:cubicBezTo>
                        <a:pt x="22" y="380"/>
                        <a:pt x="48" y="385"/>
                        <a:pt x="90" y="384"/>
                      </a:cubicBezTo>
                      <a:cubicBezTo>
                        <a:pt x="92" y="378"/>
                        <a:pt x="95" y="373"/>
                        <a:pt x="96" y="367"/>
                      </a:cubicBezTo>
                      <a:cubicBezTo>
                        <a:pt x="95" y="359"/>
                        <a:pt x="95" y="356"/>
                        <a:pt x="87" y="354"/>
                      </a:cubicBezTo>
                      <a:cubicBezTo>
                        <a:pt x="71" y="342"/>
                        <a:pt x="58" y="343"/>
                        <a:pt x="39" y="339"/>
                      </a:cubicBezTo>
                      <a:cubicBezTo>
                        <a:pt x="35" y="333"/>
                        <a:pt x="30" y="328"/>
                        <a:pt x="24" y="324"/>
                      </a:cubicBezTo>
                      <a:cubicBezTo>
                        <a:pt x="19" y="318"/>
                        <a:pt x="17" y="312"/>
                        <a:pt x="12" y="306"/>
                      </a:cubicBezTo>
                      <a:cubicBezTo>
                        <a:pt x="0" y="246"/>
                        <a:pt x="32" y="262"/>
                        <a:pt x="89" y="261"/>
                      </a:cubicBezTo>
                      <a:cubicBezTo>
                        <a:pt x="86" y="228"/>
                        <a:pt x="90" y="230"/>
                        <a:pt x="56" y="228"/>
                      </a:cubicBezTo>
                      <a:cubicBezTo>
                        <a:pt x="47" y="227"/>
                        <a:pt x="39" y="226"/>
                        <a:pt x="30" y="223"/>
                      </a:cubicBezTo>
                      <a:cubicBezTo>
                        <a:pt x="21" y="216"/>
                        <a:pt x="23" y="215"/>
                        <a:pt x="17" y="207"/>
                      </a:cubicBezTo>
                      <a:cubicBezTo>
                        <a:pt x="17" y="196"/>
                        <a:pt x="17" y="186"/>
                        <a:pt x="18" y="175"/>
                      </a:cubicBezTo>
                      <a:cubicBezTo>
                        <a:pt x="21" y="129"/>
                        <a:pt x="46" y="144"/>
                        <a:pt x="95" y="142"/>
                      </a:cubicBezTo>
                      <a:cubicBezTo>
                        <a:pt x="93" y="132"/>
                        <a:pt x="92" y="122"/>
                        <a:pt x="81" y="120"/>
                      </a:cubicBezTo>
                      <a:cubicBezTo>
                        <a:pt x="70" y="112"/>
                        <a:pt x="55" y="114"/>
                        <a:pt x="42" y="111"/>
                      </a:cubicBezTo>
                      <a:cubicBezTo>
                        <a:pt x="37" y="108"/>
                        <a:pt x="36" y="104"/>
                        <a:pt x="33" y="99"/>
                      </a:cubicBezTo>
                      <a:cubicBezTo>
                        <a:pt x="33" y="87"/>
                        <a:pt x="29" y="56"/>
                        <a:pt x="38" y="39"/>
                      </a:cubicBezTo>
                      <a:cubicBezTo>
                        <a:pt x="42" y="21"/>
                        <a:pt x="51" y="24"/>
                        <a:pt x="68" y="22"/>
                      </a:cubicBezTo>
                      <a:cubicBezTo>
                        <a:pt x="72" y="17"/>
                        <a:pt x="73" y="8"/>
                        <a:pt x="78" y="4"/>
                      </a:cubicBezTo>
                      <a:cubicBezTo>
                        <a:pt x="84" y="0"/>
                        <a:pt x="83" y="6"/>
                        <a:pt x="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140" name="Group 135">
                <a:extLst>
                  <a:ext uri="{FF2B5EF4-FFF2-40B4-BE49-F238E27FC236}">
                    <a16:creationId xmlns:a16="http://schemas.microsoft.com/office/drawing/2014/main" id="{0184A1FA-7355-4FAE-8CA6-7E20C6AEFD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615422">
                <a:off x="1407" y="2769"/>
                <a:ext cx="190" cy="578"/>
                <a:chOff x="2608" y="1979"/>
                <a:chExt cx="181" cy="544"/>
              </a:xfrm>
            </p:grpSpPr>
            <p:sp>
              <p:nvSpPr>
                <p:cNvPr id="5237" name="Oval 136">
                  <a:extLst>
                    <a:ext uri="{FF2B5EF4-FFF2-40B4-BE49-F238E27FC236}">
                      <a16:creationId xmlns:a16="http://schemas.microsoft.com/office/drawing/2014/main" id="{55E0BFD3-A42D-474B-82E2-3717C0F888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8" y="1979"/>
                  <a:ext cx="181" cy="544"/>
                </a:xfrm>
                <a:prstGeom prst="ellipse">
                  <a:avLst/>
                </a:prstGeom>
                <a:solidFill>
                  <a:srgbClr val="FF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38" name="Freeform 137">
                  <a:extLst>
                    <a:ext uri="{FF2B5EF4-FFF2-40B4-BE49-F238E27FC236}">
                      <a16:creationId xmlns:a16="http://schemas.microsoft.com/office/drawing/2014/main" id="{54459471-840B-40A9-AF60-F846FE57DA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6" y="2009"/>
                  <a:ext cx="163" cy="481"/>
                </a:xfrm>
                <a:custGeom>
                  <a:avLst/>
                  <a:gdLst>
                    <a:gd name="T0" fmla="*/ 83 w 163"/>
                    <a:gd name="T1" fmla="*/ 1 h 481"/>
                    <a:gd name="T2" fmla="*/ 95 w 163"/>
                    <a:gd name="T3" fmla="*/ 4 h 481"/>
                    <a:gd name="T4" fmla="*/ 116 w 163"/>
                    <a:gd name="T5" fmla="*/ 22 h 481"/>
                    <a:gd name="T6" fmla="*/ 83 w 163"/>
                    <a:gd name="T7" fmla="*/ 52 h 481"/>
                    <a:gd name="T8" fmla="*/ 71 w 163"/>
                    <a:gd name="T9" fmla="*/ 60 h 481"/>
                    <a:gd name="T10" fmla="*/ 107 w 163"/>
                    <a:gd name="T11" fmla="*/ 76 h 481"/>
                    <a:gd name="T12" fmla="*/ 134 w 163"/>
                    <a:gd name="T13" fmla="*/ 88 h 481"/>
                    <a:gd name="T14" fmla="*/ 144 w 163"/>
                    <a:gd name="T15" fmla="*/ 99 h 481"/>
                    <a:gd name="T16" fmla="*/ 99 w 163"/>
                    <a:gd name="T17" fmla="*/ 166 h 481"/>
                    <a:gd name="T18" fmla="*/ 84 w 163"/>
                    <a:gd name="T19" fmla="*/ 177 h 481"/>
                    <a:gd name="T20" fmla="*/ 92 w 163"/>
                    <a:gd name="T21" fmla="*/ 199 h 481"/>
                    <a:gd name="T22" fmla="*/ 137 w 163"/>
                    <a:gd name="T23" fmla="*/ 207 h 481"/>
                    <a:gd name="T24" fmla="*/ 149 w 163"/>
                    <a:gd name="T25" fmla="*/ 217 h 481"/>
                    <a:gd name="T26" fmla="*/ 138 w 163"/>
                    <a:gd name="T27" fmla="*/ 280 h 481"/>
                    <a:gd name="T28" fmla="*/ 75 w 163"/>
                    <a:gd name="T29" fmla="*/ 286 h 481"/>
                    <a:gd name="T30" fmla="*/ 77 w 163"/>
                    <a:gd name="T31" fmla="*/ 324 h 481"/>
                    <a:gd name="T32" fmla="*/ 98 w 163"/>
                    <a:gd name="T33" fmla="*/ 328 h 481"/>
                    <a:gd name="T34" fmla="*/ 128 w 163"/>
                    <a:gd name="T35" fmla="*/ 333 h 481"/>
                    <a:gd name="T36" fmla="*/ 141 w 163"/>
                    <a:gd name="T37" fmla="*/ 343 h 481"/>
                    <a:gd name="T38" fmla="*/ 90 w 163"/>
                    <a:gd name="T39" fmla="*/ 403 h 481"/>
                    <a:gd name="T40" fmla="*/ 101 w 163"/>
                    <a:gd name="T41" fmla="*/ 436 h 481"/>
                    <a:gd name="T42" fmla="*/ 116 w 163"/>
                    <a:gd name="T43" fmla="*/ 451 h 481"/>
                    <a:gd name="T44" fmla="*/ 111 w 163"/>
                    <a:gd name="T45" fmla="*/ 475 h 481"/>
                    <a:gd name="T46" fmla="*/ 96 w 163"/>
                    <a:gd name="T47" fmla="*/ 478 h 481"/>
                    <a:gd name="T48" fmla="*/ 75 w 163"/>
                    <a:gd name="T49" fmla="*/ 477 h 481"/>
                    <a:gd name="T50" fmla="*/ 51 w 163"/>
                    <a:gd name="T51" fmla="*/ 454 h 481"/>
                    <a:gd name="T52" fmla="*/ 38 w 163"/>
                    <a:gd name="T53" fmla="*/ 436 h 481"/>
                    <a:gd name="T54" fmla="*/ 90 w 163"/>
                    <a:gd name="T55" fmla="*/ 384 h 481"/>
                    <a:gd name="T56" fmla="*/ 96 w 163"/>
                    <a:gd name="T57" fmla="*/ 367 h 481"/>
                    <a:gd name="T58" fmla="*/ 87 w 163"/>
                    <a:gd name="T59" fmla="*/ 354 h 481"/>
                    <a:gd name="T60" fmla="*/ 39 w 163"/>
                    <a:gd name="T61" fmla="*/ 339 h 481"/>
                    <a:gd name="T62" fmla="*/ 24 w 163"/>
                    <a:gd name="T63" fmla="*/ 324 h 481"/>
                    <a:gd name="T64" fmla="*/ 12 w 163"/>
                    <a:gd name="T65" fmla="*/ 306 h 481"/>
                    <a:gd name="T66" fmla="*/ 89 w 163"/>
                    <a:gd name="T67" fmla="*/ 261 h 481"/>
                    <a:gd name="T68" fmla="*/ 56 w 163"/>
                    <a:gd name="T69" fmla="*/ 228 h 481"/>
                    <a:gd name="T70" fmla="*/ 30 w 163"/>
                    <a:gd name="T71" fmla="*/ 223 h 481"/>
                    <a:gd name="T72" fmla="*/ 17 w 163"/>
                    <a:gd name="T73" fmla="*/ 207 h 481"/>
                    <a:gd name="T74" fmla="*/ 18 w 163"/>
                    <a:gd name="T75" fmla="*/ 175 h 481"/>
                    <a:gd name="T76" fmla="*/ 95 w 163"/>
                    <a:gd name="T77" fmla="*/ 142 h 481"/>
                    <a:gd name="T78" fmla="*/ 81 w 163"/>
                    <a:gd name="T79" fmla="*/ 120 h 481"/>
                    <a:gd name="T80" fmla="*/ 42 w 163"/>
                    <a:gd name="T81" fmla="*/ 111 h 481"/>
                    <a:gd name="T82" fmla="*/ 33 w 163"/>
                    <a:gd name="T83" fmla="*/ 99 h 481"/>
                    <a:gd name="T84" fmla="*/ 38 w 163"/>
                    <a:gd name="T85" fmla="*/ 39 h 481"/>
                    <a:gd name="T86" fmla="*/ 68 w 163"/>
                    <a:gd name="T87" fmla="*/ 22 h 481"/>
                    <a:gd name="T88" fmla="*/ 78 w 163"/>
                    <a:gd name="T89" fmla="*/ 4 h 481"/>
                    <a:gd name="T90" fmla="*/ 83 w 163"/>
                    <a:gd name="T91" fmla="*/ 1 h 48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63" h="481">
                      <a:moveTo>
                        <a:pt x="83" y="1"/>
                      </a:moveTo>
                      <a:cubicBezTo>
                        <a:pt x="87" y="2"/>
                        <a:pt x="92" y="2"/>
                        <a:pt x="95" y="4"/>
                      </a:cubicBezTo>
                      <a:cubicBezTo>
                        <a:pt x="102" y="9"/>
                        <a:pt x="107" y="20"/>
                        <a:pt x="116" y="22"/>
                      </a:cubicBezTo>
                      <a:cubicBezTo>
                        <a:pt x="123" y="56"/>
                        <a:pt x="111" y="51"/>
                        <a:pt x="83" y="52"/>
                      </a:cubicBezTo>
                      <a:cubicBezTo>
                        <a:pt x="76" y="54"/>
                        <a:pt x="72" y="53"/>
                        <a:pt x="71" y="60"/>
                      </a:cubicBezTo>
                      <a:cubicBezTo>
                        <a:pt x="73" y="80"/>
                        <a:pt x="89" y="75"/>
                        <a:pt x="107" y="76"/>
                      </a:cubicBezTo>
                      <a:cubicBezTo>
                        <a:pt x="113" y="83"/>
                        <a:pt x="125" y="87"/>
                        <a:pt x="134" y="88"/>
                      </a:cubicBezTo>
                      <a:cubicBezTo>
                        <a:pt x="141" y="91"/>
                        <a:pt x="143" y="91"/>
                        <a:pt x="144" y="99"/>
                      </a:cubicBezTo>
                      <a:cubicBezTo>
                        <a:pt x="143" y="172"/>
                        <a:pt x="158" y="164"/>
                        <a:pt x="99" y="166"/>
                      </a:cubicBezTo>
                      <a:cubicBezTo>
                        <a:pt x="88" y="168"/>
                        <a:pt x="88" y="168"/>
                        <a:pt x="84" y="177"/>
                      </a:cubicBezTo>
                      <a:cubicBezTo>
                        <a:pt x="85" y="186"/>
                        <a:pt x="82" y="197"/>
                        <a:pt x="92" y="199"/>
                      </a:cubicBezTo>
                      <a:cubicBezTo>
                        <a:pt x="106" y="206"/>
                        <a:pt x="121" y="205"/>
                        <a:pt x="137" y="207"/>
                      </a:cubicBezTo>
                      <a:cubicBezTo>
                        <a:pt x="142" y="210"/>
                        <a:pt x="146" y="212"/>
                        <a:pt x="149" y="217"/>
                      </a:cubicBezTo>
                      <a:cubicBezTo>
                        <a:pt x="150" y="235"/>
                        <a:pt x="163" y="276"/>
                        <a:pt x="138" y="280"/>
                      </a:cubicBezTo>
                      <a:cubicBezTo>
                        <a:pt x="122" y="288"/>
                        <a:pt x="94" y="283"/>
                        <a:pt x="75" y="286"/>
                      </a:cubicBezTo>
                      <a:cubicBezTo>
                        <a:pt x="73" y="296"/>
                        <a:pt x="70" y="315"/>
                        <a:pt x="77" y="324"/>
                      </a:cubicBezTo>
                      <a:cubicBezTo>
                        <a:pt x="81" y="330"/>
                        <a:pt x="98" y="328"/>
                        <a:pt x="98" y="328"/>
                      </a:cubicBezTo>
                      <a:cubicBezTo>
                        <a:pt x="106" y="332"/>
                        <a:pt x="119" y="332"/>
                        <a:pt x="128" y="333"/>
                      </a:cubicBezTo>
                      <a:cubicBezTo>
                        <a:pt x="134" y="336"/>
                        <a:pt x="137" y="338"/>
                        <a:pt x="141" y="343"/>
                      </a:cubicBezTo>
                      <a:cubicBezTo>
                        <a:pt x="140" y="410"/>
                        <a:pt x="152" y="402"/>
                        <a:pt x="90" y="403"/>
                      </a:cubicBezTo>
                      <a:cubicBezTo>
                        <a:pt x="91" y="424"/>
                        <a:pt x="84" y="433"/>
                        <a:pt x="101" y="436"/>
                      </a:cubicBezTo>
                      <a:cubicBezTo>
                        <a:pt x="108" y="440"/>
                        <a:pt x="112" y="444"/>
                        <a:pt x="116" y="451"/>
                      </a:cubicBezTo>
                      <a:cubicBezTo>
                        <a:pt x="115" y="459"/>
                        <a:pt x="119" y="472"/>
                        <a:pt x="111" y="475"/>
                      </a:cubicBezTo>
                      <a:cubicBezTo>
                        <a:pt x="106" y="477"/>
                        <a:pt x="96" y="478"/>
                        <a:pt x="96" y="478"/>
                      </a:cubicBezTo>
                      <a:cubicBezTo>
                        <a:pt x="90" y="481"/>
                        <a:pt x="75" y="477"/>
                        <a:pt x="75" y="477"/>
                      </a:cubicBezTo>
                      <a:cubicBezTo>
                        <a:pt x="70" y="469"/>
                        <a:pt x="59" y="459"/>
                        <a:pt x="51" y="454"/>
                      </a:cubicBezTo>
                      <a:cubicBezTo>
                        <a:pt x="46" y="448"/>
                        <a:pt x="42" y="442"/>
                        <a:pt x="38" y="436"/>
                      </a:cubicBezTo>
                      <a:cubicBezTo>
                        <a:pt x="22" y="380"/>
                        <a:pt x="48" y="385"/>
                        <a:pt x="90" y="384"/>
                      </a:cubicBezTo>
                      <a:cubicBezTo>
                        <a:pt x="92" y="378"/>
                        <a:pt x="95" y="373"/>
                        <a:pt x="96" y="367"/>
                      </a:cubicBezTo>
                      <a:cubicBezTo>
                        <a:pt x="95" y="359"/>
                        <a:pt x="95" y="356"/>
                        <a:pt x="87" y="354"/>
                      </a:cubicBezTo>
                      <a:cubicBezTo>
                        <a:pt x="71" y="342"/>
                        <a:pt x="58" y="343"/>
                        <a:pt x="39" y="339"/>
                      </a:cubicBezTo>
                      <a:cubicBezTo>
                        <a:pt x="35" y="333"/>
                        <a:pt x="30" y="328"/>
                        <a:pt x="24" y="324"/>
                      </a:cubicBezTo>
                      <a:cubicBezTo>
                        <a:pt x="19" y="318"/>
                        <a:pt x="17" y="312"/>
                        <a:pt x="12" y="306"/>
                      </a:cubicBezTo>
                      <a:cubicBezTo>
                        <a:pt x="0" y="246"/>
                        <a:pt x="32" y="262"/>
                        <a:pt x="89" y="261"/>
                      </a:cubicBezTo>
                      <a:cubicBezTo>
                        <a:pt x="86" y="228"/>
                        <a:pt x="90" y="230"/>
                        <a:pt x="56" y="228"/>
                      </a:cubicBezTo>
                      <a:cubicBezTo>
                        <a:pt x="47" y="227"/>
                        <a:pt x="39" y="226"/>
                        <a:pt x="30" y="223"/>
                      </a:cubicBezTo>
                      <a:cubicBezTo>
                        <a:pt x="21" y="216"/>
                        <a:pt x="23" y="215"/>
                        <a:pt x="17" y="207"/>
                      </a:cubicBezTo>
                      <a:cubicBezTo>
                        <a:pt x="17" y="196"/>
                        <a:pt x="17" y="186"/>
                        <a:pt x="18" y="175"/>
                      </a:cubicBezTo>
                      <a:cubicBezTo>
                        <a:pt x="21" y="129"/>
                        <a:pt x="46" y="144"/>
                        <a:pt x="95" y="142"/>
                      </a:cubicBezTo>
                      <a:cubicBezTo>
                        <a:pt x="93" y="132"/>
                        <a:pt x="92" y="122"/>
                        <a:pt x="81" y="120"/>
                      </a:cubicBezTo>
                      <a:cubicBezTo>
                        <a:pt x="70" y="112"/>
                        <a:pt x="55" y="114"/>
                        <a:pt x="42" y="111"/>
                      </a:cubicBezTo>
                      <a:cubicBezTo>
                        <a:pt x="37" y="108"/>
                        <a:pt x="36" y="104"/>
                        <a:pt x="33" y="99"/>
                      </a:cubicBezTo>
                      <a:cubicBezTo>
                        <a:pt x="33" y="87"/>
                        <a:pt x="29" y="56"/>
                        <a:pt x="38" y="39"/>
                      </a:cubicBezTo>
                      <a:cubicBezTo>
                        <a:pt x="42" y="21"/>
                        <a:pt x="51" y="24"/>
                        <a:pt x="68" y="22"/>
                      </a:cubicBezTo>
                      <a:cubicBezTo>
                        <a:pt x="72" y="17"/>
                        <a:pt x="73" y="8"/>
                        <a:pt x="78" y="4"/>
                      </a:cubicBezTo>
                      <a:cubicBezTo>
                        <a:pt x="84" y="0"/>
                        <a:pt x="83" y="6"/>
                        <a:pt x="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141" name="Group 138">
                <a:extLst>
                  <a:ext uri="{FF2B5EF4-FFF2-40B4-BE49-F238E27FC236}">
                    <a16:creationId xmlns:a16="http://schemas.microsoft.com/office/drawing/2014/main" id="{BE0962F3-11E7-4E55-A1CC-22C3FE3C11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2" y="1474"/>
                <a:ext cx="604" cy="538"/>
                <a:chOff x="310" y="1177"/>
                <a:chExt cx="711" cy="642"/>
              </a:xfrm>
            </p:grpSpPr>
            <p:sp>
              <p:nvSpPr>
                <p:cNvPr id="5228" name="Freeform 139">
                  <a:extLst>
                    <a:ext uri="{FF2B5EF4-FFF2-40B4-BE49-F238E27FC236}">
                      <a16:creationId xmlns:a16="http://schemas.microsoft.com/office/drawing/2014/main" id="{4717C58E-90A9-41A6-875D-451E7F4073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33706">
                  <a:off x="502" y="1251"/>
                  <a:ext cx="369" cy="446"/>
                </a:xfrm>
                <a:custGeom>
                  <a:avLst/>
                  <a:gdLst>
                    <a:gd name="T0" fmla="*/ 97 w 369"/>
                    <a:gd name="T1" fmla="*/ 355 h 446"/>
                    <a:gd name="T2" fmla="*/ 7 w 369"/>
                    <a:gd name="T3" fmla="*/ 401 h 446"/>
                    <a:gd name="T4" fmla="*/ 52 w 369"/>
                    <a:gd name="T5" fmla="*/ 446 h 446"/>
                    <a:gd name="T6" fmla="*/ 188 w 369"/>
                    <a:gd name="T7" fmla="*/ 401 h 446"/>
                    <a:gd name="T8" fmla="*/ 324 w 369"/>
                    <a:gd name="T9" fmla="*/ 265 h 446"/>
                    <a:gd name="T10" fmla="*/ 369 w 369"/>
                    <a:gd name="T11" fmla="*/ 38 h 446"/>
                    <a:gd name="T12" fmla="*/ 324 w 369"/>
                    <a:gd name="T13" fmla="*/ 38 h 446"/>
                    <a:gd name="T14" fmla="*/ 324 w 369"/>
                    <a:gd name="T15" fmla="*/ 129 h 446"/>
                    <a:gd name="T16" fmla="*/ 279 w 369"/>
                    <a:gd name="T17" fmla="*/ 265 h 446"/>
                    <a:gd name="T18" fmla="*/ 97 w 369"/>
                    <a:gd name="T19" fmla="*/ 355 h 44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69" h="446">
                      <a:moveTo>
                        <a:pt x="97" y="355"/>
                      </a:moveTo>
                      <a:cubicBezTo>
                        <a:pt x="52" y="378"/>
                        <a:pt x="14" y="386"/>
                        <a:pt x="7" y="401"/>
                      </a:cubicBezTo>
                      <a:cubicBezTo>
                        <a:pt x="0" y="416"/>
                        <a:pt x="22" y="446"/>
                        <a:pt x="52" y="446"/>
                      </a:cubicBezTo>
                      <a:cubicBezTo>
                        <a:pt x="82" y="446"/>
                        <a:pt x="143" y="431"/>
                        <a:pt x="188" y="401"/>
                      </a:cubicBezTo>
                      <a:cubicBezTo>
                        <a:pt x="233" y="371"/>
                        <a:pt x="294" y="325"/>
                        <a:pt x="324" y="265"/>
                      </a:cubicBezTo>
                      <a:cubicBezTo>
                        <a:pt x="354" y="205"/>
                        <a:pt x="369" y="76"/>
                        <a:pt x="369" y="38"/>
                      </a:cubicBezTo>
                      <a:cubicBezTo>
                        <a:pt x="369" y="0"/>
                        <a:pt x="331" y="23"/>
                        <a:pt x="324" y="38"/>
                      </a:cubicBezTo>
                      <a:cubicBezTo>
                        <a:pt x="317" y="53"/>
                        <a:pt x="331" y="91"/>
                        <a:pt x="324" y="129"/>
                      </a:cubicBezTo>
                      <a:cubicBezTo>
                        <a:pt x="317" y="167"/>
                        <a:pt x="317" y="227"/>
                        <a:pt x="279" y="265"/>
                      </a:cubicBezTo>
                      <a:cubicBezTo>
                        <a:pt x="241" y="303"/>
                        <a:pt x="142" y="332"/>
                        <a:pt x="97" y="35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29" name="Freeform 140">
                  <a:extLst>
                    <a:ext uri="{FF2B5EF4-FFF2-40B4-BE49-F238E27FC236}">
                      <a16:creationId xmlns:a16="http://schemas.microsoft.com/office/drawing/2014/main" id="{806CCA66-5BE8-4677-9FCC-CE78C21B87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" y="1368"/>
                  <a:ext cx="514" cy="416"/>
                </a:xfrm>
                <a:custGeom>
                  <a:avLst/>
                  <a:gdLst>
                    <a:gd name="T0" fmla="*/ 52 w 514"/>
                    <a:gd name="T1" fmla="*/ 363 h 416"/>
                    <a:gd name="T2" fmla="*/ 233 w 514"/>
                    <a:gd name="T3" fmla="*/ 318 h 416"/>
                    <a:gd name="T4" fmla="*/ 369 w 514"/>
                    <a:gd name="T5" fmla="*/ 227 h 416"/>
                    <a:gd name="T6" fmla="*/ 460 w 514"/>
                    <a:gd name="T7" fmla="*/ 46 h 416"/>
                    <a:gd name="T8" fmla="*/ 506 w 514"/>
                    <a:gd name="T9" fmla="*/ 0 h 416"/>
                    <a:gd name="T10" fmla="*/ 506 w 514"/>
                    <a:gd name="T11" fmla="*/ 46 h 416"/>
                    <a:gd name="T12" fmla="*/ 460 w 514"/>
                    <a:gd name="T13" fmla="*/ 136 h 416"/>
                    <a:gd name="T14" fmla="*/ 369 w 514"/>
                    <a:gd name="T15" fmla="*/ 272 h 416"/>
                    <a:gd name="T16" fmla="*/ 233 w 514"/>
                    <a:gd name="T17" fmla="*/ 363 h 416"/>
                    <a:gd name="T18" fmla="*/ 97 w 514"/>
                    <a:gd name="T19" fmla="*/ 408 h 416"/>
                    <a:gd name="T20" fmla="*/ 7 w 514"/>
                    <a:gd name="T21" fmla="*/ 408 h 416"/>
                    <a:gd name="T22" fmla="*/ 52 w 514"/>
                    <a:gd name="T23" fmla="*/ 363 h 4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14" h="416">
                      <a:moveTo>
                        <a:pt x="52" y="363"/>
                      </a:moveTo>
                      <a:cubicBezTo>
                        <a:pt x="90" y="348"/>
                        <a:pt x="180" y="341"/>
                        <a:pt x="233" y="318"/>
                      </a:cubicBezTo>
                      <a:cubicBezTo>
                        <a:pt x="286" y="295"/>
                        <a:pt x="331" y="272"/>
                        <a:pt x="369" y="227"/>
                      </a:cubicBezTo>
                      <a:cubicBezTo>
                        <a:pt x="407" y="182"/>
                        <a:pt x="437" y="84"/>
                        <a:pt x="460" y="46"/>
                      </a:cubicBezTo>
                      <a:cubicBezTo>
                        <a:pt x="483" y="8"/>
                        <a:pt x="498" y="0"/>
                        <a:pt x="506" y="0"/>
                      </a:cubicBezTo>
                      <a:cubicBezTo>
                        <a:pt x="514" y="0"/>
                        <a:pt x="514" y="23"/>
                        <a:pt x="506" y="46"/>
                      </a:cubicBezTo>
                      <a:cubicBezTo>
                        <a:pt x="498" y="69"/>
                        <a:pt x="483" y="98"/>
                        <a:pt x="460" y="136"/>
                      </a:cubicBezTo>
                      <a:cubicBezTo>
                        <a:pt x="437" y="174"/>
                        <a:pt x="407" y="234"/>
                        <a:pt x="369" y="272"/>
                      </a:cubicBezTo>
                      <a:cubicBezTo>
                        <a:pt x="331" y="310"/>
                        <a:pt x="278" y="340"/>
                        <a:pt x="233" y="363"/>
                      </a:cubicBezTo>
                      <a:cubicBezTo>
                        <a:pt x="188" y="386"/>
                        <a:pt x="135" y="400"/>
                        <a:pt x="97" y="408"/>
                      </a:cubicBezTo>
                      <a:cubicBezTo>
                        <a:pt x="59" y="416"/>
                        <a:pt x="14" y="415"/>
                        <a:pt x="7" y="408"/>
                      </a:cubicBezTo>
                      <a:cubicBezTo>
                        <a:pt x="0" y="401"/>
                        <a:pt x="14" y="378"/>
                        <a:pt x="52" y="36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30" name="Freeform 141">
                  <a:extLst>
                    <a:ext uri="{FF2B5EF4-FFF2-40B4-BE49-F238E27FC236}">
                      <a16:creationId xmlns:a16="http://schemas.microsoft.com/office/drawing/2014/main" id="{71F3434F-E219-49D9-B624-7FBD38BDDF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1238053">
                  <a:off x="385" y="1334"/>
                  <a:ext cx="469" cy="204"/>
                </a:xfrm>
                <a:custGeom>
                  <a:avLst/>
                  <a:gdLst>
                    <a:gd name="T0" fmla="*/ 38 w 469"/>
                    <a:gd name="T1" fmla="*/ 143 h 204"/>
                    <a:gd name="T2" fmla="*/ 265 w 469"/>
                    <a:gd name="T3" fmla="*/ 143 h 204"/>
                    <a:gd name="T4" fmla="*/ 446 w 469"/>
                    <a:gd name="T5" fmla="*/ 7 h 204"/>
                    <a:gd name="T6" fmla="*/ 401 w 469"/>
                    <a:gd name="T7" fmla="*/ 98 h 204"/>
                    <a:gd name="T8" fmla="*/ 219 w 469"/>
                    <a:gd name="T9" fmla="*/ 189 h 204"/>
                    <a:gd name="T10" fmla="*/ 38 w 469"/>
                    <a:gd name="T11" fmla="*/ 189 h 204"/>
                    <a:gd name="T12" fmla="*/ 38 w 469"/>
                    <a:gd name="T13" fmla="*/ 143 h 2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69" h="204">
                      <a:moveTo>
                        <a:pt x="38" y="143"/>
                      </a:moveTo>
                      <a:cubicBezTo>
                        <a:pt x="76" y="135"/>
                        <a:pt x="197" y="166"/>
                        <a:pt x="265" y="143"/>
                      </a:cubicBezTo>
                      <a:cubicBezTo>
                        <a:pt x="333" y="120"/>
                        <a:pt x="423" y="14"/>
                        <a:pt x="446" y="7"/>
                      </a:cubicBezTo>
                      <a:cubicBezTo>
                        <a:pt x="469" y="0"/>
                        <a:pt x="439" y="68"/>
                        <a:pt x="401" y="98"/>
                      </a:cubicBezTo>
                      <a:cubicBezTo>
                        <a:pt x="363" y="128"/>
                        <a:pt x="279" y="174"/>
                        <a:pt x="219" y="189"/>
                      </a:cubicBezTo>
                      <a:cubicBezTo>
                        <a:pt x="159" y="204"/>
                        <a:pt x="68" y="197"/>
                        <a:pt x="38" y="189"/>
                      </a:cubicBezTo>
                      <a:cubicBezTo>
                        <a:pt x="8" y="181"/>
                        <a:pt x="0" y="151"/>
                        <a:pt x="38" y="14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31" name="Oval 142">
                  <a:extLst>
                    <a:ext uri="{FF2B5EF4-FFF2-40B4-BE49-F238E27FC236}">
                      <a16:creationId xmlns:a16="http://schemas.microsoft.com/office/drawing/2014/main" id="{040855A8-881A-4F75-9C4E-179BEE1C78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3" y="1177"/>
                  <a:ext cx="46" cy="45"/>
                </a:xfrm>
                <a:prstGeom prst="ellipse">
                  <a:avLst/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32" name="Oval 143">
                  <a:extLst>
                    <a:ext uri="{FF2B5EF4-FFF2-40B4-BE49-F238E27FC236}">
                      <a16:creationId xmlns:a16="http://schemas.microsoft.com/office/drawing/2014/main" id="{7D1E95FA-C10F-4982-8A0C-D2F3D76146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" y="1632"/>
                  <a:ext cx="90" cy="45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33" name="Oval 144">
                  <a:extLst>
                    <a:ext uri="{FF2B5EF4-FFF2-40B4-BE49-F238E27FC236}">
                      <a16:creationId xmlns:a16="http://schemas.microsoft.com/office/drawing/2014/main" id="{85EC4478-EFCF-44AF-A10F-E7BC183384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0" y="1434"/>
                  <a:ext cx="90" cy="91"/>
                </a:xfrm>
                <a:prstGeom prst="ellipse">
                  <a:avLst/>
                </a:prstGeom>
                <a:solidFill>
                  <a:srgbClr val="990033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34" name="Oval 145">
                  <a:extLst>
                    <a:ext uri="{FF2B5EF4-FFF2-40B4-BE49-F238E27FC236}">
                      <a16:creationId xmlns:a16="http://schemas.microsoft.com/office/drawing/2014/main" id="{AA026BB9-95C5-49FD-9591-681E13FFC3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01598">
                  <a:off x="769" y="1661"/>
                  <a:ext cx="181" cy="45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35" name="Oval 146">
                  <a:extLst>
                    <a:ext uri="{FF2B5EF4-FFF2-40B4-BE49-F238E27FC236}">
                      <a16:creationId xmlns:a16="http://schemas.microsoft.com/office/drawing/2014/main" id="{D8FE5917-6220-412A-9075-34F2174EEC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448070">
                  <a:off x="884" y="1480"/>
                  <a:ext cx="227" cy="46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36" name="Oval 147">
                  <a:extLst>
                    <a:ext uri="{FF2B5EF4-FFF2-40B4-BE49-F238E27FC236}">
                      <a16:creationId xmlns:a16="http://schemas.microsoft.com/office/drawing/2014/main" id="{D6707A8F-5F14-4AB8-B578-507FC8AB0E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378428">
                  <a:off x="561" y="1773"/>
                  <a:ext cx="227" cy="46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142" name="Group 148">
                <a:extLst>
                  <a:ext uri="{FF2B5EF4-FFF2-40B4-BE49-F238E27FC236}">
                    <a16:creationId xmlns:a16="http://schemas.microsoft.com/office/drawing/2014/main" id="{2D44EA85-AB5B-41C9-BECB-784D751B43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24655">
                <a:off x="1466" y="1729"/>
                <a:ext cx="553" cy="716"/>
                <a:chOff x="323" y="716"/>
                <a:chExt cx="652" cy="853"/>
              </a:xfrm>
            </p:grpSpPr>
            <p:sp>
              <p:nvSpPr>
                <p:cNvPr id="5188" name="AutoShape 149">
                  <a:extLst>
                    <a:ext uri="{FF2B5EF4-FFF2-40B4-BE49-F238E27FC236}">
                      <a16:creationId xmlns:a16="http://schemas.microsoft.com/office/drawing/2014/main" id="{FDF498DE-3E85-4E90-9BD8-3BECBD091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10" y="798"/>
                  <a:ext cx="51" cy="7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89" name="AutoShape 150">
                  <a:extLst>
                    <a:ext uri="{FF2B5EF4-FFF2-40B4-BE49-F238E27FC236}">
                      <a16:creationId xmlns:a16="http://schemas.microsoft.com/office/drawing/2014/main" id="{7DFACA95-9F86-497E-965A-94D807B4C5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88" y="716"/>
                  <a:ext cx="50" cy="7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90" name="AutoShape 151">
                  <a:extLst>
                    <a:ext uri="{FF2B5EF4-FFF2-40B4-BE49-F238E27FC236}">
                      <a16:creationId xmlns:a16="http://schemas.microsoft.com/office/drawing/2014/main" id="{BE381EC7-17F8-446B-B59F-5807A00B3E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06" y="879"/>
                  <a:ext cx="48" cy="58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91" name="AutoShape 152">
                  <a:extLst>
                    <a:ext uri="{FF2B5EF4-FFF2-40B4-BE49-F238E27FC236}">
                      <a16:creationId xmlns:a16="http://schemas.microsoft.com/office/drawing/2014/main" id="{6AA071B3-35D6-4D9E-BFAC-85A910B9B5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71" y="780"/>
                  <a:ext cx="50" cy="5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92" name="Oval 153">
                  <a:extLst>
                    <a:ext uri="{FF2B5EF4-FFF2-40B4-BE49-F238E27FC236}">
                      <a16:creationId xmlns:a16="http://schemas.microsoft.com/office/drawing/2014/main" id="{CA2235F8-FD2A-45BA-83A1-1B02431FD8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68" y="85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93" name="Oval 154">
                  <a:extLst>
                    <a:ext uri="{FF2B5EF4-FFF2-40B4-BE49-F238E27FC236}">
                      <a16:creationId xmlns:a16="http://schemas.microsoft.com/office/drawing/2014/main" id="{25D305FE-8675-49BA-9890-2E97C0CEC2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84" y="92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94" name="Oval 155">
                  <a:extLst>
                    <a:ext uri="{FF2B5EF4-FFF2-40B4-BE49-F238E27FC236}">
                      <a16:creationId xmlns:a16="http://schemas.microsoft.com/office/drawing/2014/main" id="{622818AE-9189-40EC-9EF4-672B502B33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41" y="97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95" name="Oval 156">
                  <a:extLst>
                    <a:ext uri="{FF2B5EF4-FFF2-40B4-BE49-F238E27FC236}">
                      <a16:creationId xmlns:a16="http://schemas.microsoft.com/office/drawing/2014/main" id="{3C889B64-BC0C-49CD-8AF1-481F8F8D64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12" y="107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96" name="Oval 157">
                  <a:extLst>
                    <a:ext uri="{FF2B5EF4-FFF2-40B4-BE49-F238E27FC236}">
                      <a16:creationId xmlns:a16="http://schemas.microsoft.com/office/drawing/2014/main" id="{270A6BAF-29EE-4741-B5DC-FF8F9B35EB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3" y="127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97" name="Oval 158">
                  <a:extLst>
                    <a:ext uri="{FF2B5EF4-FFF2-40B4-BE49-F238E27FC236}">
                      <a16:creationId xmlns:a16="http://schemas.microsoft.com/office/drawing/2014/main" id="{C06D566B-0584-4CBC-83B6-324CD552AB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81" y="820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98" name="Oval 159">
                  <a:extLst>
                    <a:ext uri="{FF2B5EF4-FFF2-40B4-BE49-F238E27FC236}">
                      <a16:creationId xmlns:a16="http://schemas.microsoft.com/office/drawing/2014/main" id="{4A1C8E58-D4B4-43D4-993C-2C28AAB2E6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0" y="909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99" name="Oval 160">
                  <a:extLst>
                    <a:ext uri="{FF2B5EF4-FFF2-40B4-BE49-F238E27FC236}">
                      <a16:creationId xmlns:a16="http://schemas.microsoft.com/office/drawing/2014/main" id="{98E1FF40-3852-4613-93DC-A690C20607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16" y="108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00" name="Oval 161">
                  <a:extLst>
                    <a:ext uri="{FF2B5EF4-FFF2-40B4-BE49-F238E27FC236}">
                      <a16:creationId xmlns:a16="http://schemas.microsoft.com/office/drawing/2014/main" id="{BF1557C3-B5DC-4058-9D19-6748CB5387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82" y="1216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01" name="Oval 162">
                  <a:extLst>
                    <a:ext uri="{FF2B5EF4-FFF2-40B4-BE49-F238E27FC236}">
                      <a16:creationId xmlns:a16="http://schemas.microsoft.com/office/drawing/2014/main" id="{9DF68992-4530-48EE-9398-A72BCED09E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22" y="91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02" name="Oval 163">
                  <a:extLst>
                    <a:ext uri="{FF2B5EF4-FFF2-40B4-BE49-F238E27FC236}">
                      <a16:creationId xmlns:a16="http://schemas.microsoft.com/office/drawing/2014/main" id="{DC18B250-6A44-49D2-8160-93D77FE93F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391" y="103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03" name="Oval 164">
                  <a:extLst>
                    <a:ext uri="{FF2B5EF4-FFF2-40B4-BE49-F238E27FC236}">
                      <a16:creationId xmlns:a16="http://schemas.microsoft.com/office/drawing/2014/main" id="{FB9050F3-0A21-4609-A701-3B4E5BD931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365" y="115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04" name="Oval 165">
                  <a:extLst>
                    <a:ext uri="{FF2B5EF4-FFF2-40B4-BE49-F238E27FC236}">
                      <a16:creationId xmlns:a16="http://schemas.microsoft.com/office/drawing/2014/main" id="{422AD8F9-E4BB-4CD8-B180-31D3323BF9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323" y="1310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05" name="Oval 166">
                  <a:extLst>
                    <a:ext uri="{FF2B5EF4-FFF2-40B4-BE49-F238E27FC236}">
                      <a16:creationId xmlns:a16="http://schemas.microsoft.com/office/drawing/2014/main" id="{FEA5D219-AF47-42D2-AE8C-8D57927112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67" y="111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06" name="Oval 167">
                  <a:extLst>
                    <a:ext uri="{FF2B5EF4-FFF2-40B4-BE49-F238E27FC236}">
                      <a16:creationId xmlns:a16="http://schemas.microsoft.com/office/drawing/2014/main" id="{50E42781-4CF3-4247-8355-8A66259FD9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11" y="133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07" name="Rectangle 168">
                  <a:extLst>
                    <a:ext uri="{FF2B5EF4-FFF2-40B4-BE49-F238E27FC236}">
                      <a16:creationId xmlns:a16="http://schemas.microsoft.com/office/drawing/2014/main" id="{05B54C23-4970-4E1F-A16A-A73282928D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97" y="991"/>
                  <a:ext cx="81" cy="53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08" name="Rectangle 169">
                  <a:extLst>
                    <a:ext uri="{FF2B5EF4-FFF2-40B4-BE49-F238E27FC236}">
                      <a16:creationId xmlns:a16="http://schemas.microsoft.com/office/drawing/2014/main" id="{8F30C1CB-A943-48F9-B830-34A7205A16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88" y="996"/>
                  <a:ext cx="121" cy="48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09" name="Rectangle 170">
                  <a:extLst>
                    <a:ext uri="{FF2B5EF4-FFF2-40B4-BE49-F238E27FC236}">
                      <a16:creationId xmlns:a16="http://schemas.microsoft.com/office/drawing/2014/main" id="{6401BB99-8FD5-4E2F-80EC-834234F8F7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98" y="1161"/>
                  <a:ext cx="65" cy="44"/>
                </a:xfrm>
                <a:prstGeom prst="rect">
                  <a:avLst/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10" name="Rectangle 171">
                  <a:extLst>
                    <a:ext uri="{FF2B5EF4-FFF2-40B4-BE49-F238E27FC236}">
                      <a16:creationId xmlns:a16="http://schemas.microsoft.com/office/drawing/2014/main" id="{9784B128-C41D-4B09-97AC-5A9EF59345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7" y="1160"/>
                  <a:ext cx="121" cy="44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11" name="Oval 172">
                  <a:extLst>
                    <a:ext uri="{FF2B5EF4-FFF2-40B4-BE49-F238E27FC236}">
                      <a16:creationId xmlns:a16="http://schemas.microsoft.com/office/drawing/2014/main" id="{CDE22975-B274-4428-92BD-B362E62D66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8" y="137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12" name="Oval 173">
                  <a:extLst>
                    <a:ext uri="{FF2B5EF4-FFF2-40B4-BE49-F238E27FC236}">
                      <a16:creationId xmlns:a16="http://schemas.microsoft.com/office/drawing/2014/main" id="{9268756C-39DA-4E38-84C7-1385CF146F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31" y="73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13" name="Oval 174">
                  <a:extLst>
                    <a:ext uri="{FF2B5EF4-FFF2-40B4-BE49-F238E27FC236}">
                      <a16:creationId xmlns:a16="http://schemas.microsoft.com/office/drawing/2014/main" id="{BE19E4F1-5F78-4BF2-AE77-0ABE556F60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91" y="146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14" name="Oval 175">
                  <a:extLst>
                    <a:ext uri="{FF2B5EF4-FFF2-40B4-BE49-F238E27FC236}">
                      <a16:creationId xmlns:a16="http://schemas.microsoft.com/office/drawing/2014/main" id="{C80B936C-D5DE-4E29-B9AF-C2673953D9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28" y="1127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15" name="Oval 176">
                  <a:extLst>
                    <a:ext uri="{FF2B5EF4-FFF2-40B4-BE49-F238E27FC236}">
                      <a16:creationId xmlns:a16="http://schemas.microsoft.com/office/drawing/2014/main" id="{E91551BB-C212-4EBE-A4C2-F6A60F3DFD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86" y="129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16" name="Oval 177">
                  <a:extLst>
                    <a:ext uri="{FF2B5EF4-FFF2-40B4-BE49-F238E27FC236}">
                      <a16:creationId xmlns:a16="http://schemas.microsoft.com/office/drawing/2014/main" id="{801E6C46-1BC9-4F0C-96CA-8663BD612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18" y="95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17" name="Oval 178">
                  <a:extLst>
                    <a:ext uri="{FF2B5EF4-FFF2-40B4-BE49-F238E27FC236}">
                      <a16:creationId xmlns:a16="http://schemas.microsoft.com/office/drawing/2014/main" id="{AB33B482-194E-4F75-9C28-9C54AE6E98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06" y="820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218" name="Group 179">
                  <a:extLst>
                    <a:ext uri="{FF2B5EF4-FFF2-40B4-BE49-F238E27FC236}">
                      <a16:creationId xmlns:a16="http://schemas.microsoft.com/office/drawing/2014/main" id="{137A0C0E-9A59-4768-8BA3-2398B7B65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54623">
                  <a:off x="739" y="1058"/>
                  <a:ext cx="121" cy="46"/>
                  <a:chOff x="647" y="1706"/>
                  <a:chExt cx="136" cy="46"/>
                </a:xfrm>
              </p:grpSpPr>
              <p:sp>
                <p:nvSpPr>
                  <p:cNvPr id="5226" name="Rectangle 180">
                    <a:extLst>
                      <a:ext uri="{FF2B5EF4-FFF2-40B4-BE49-F238E27FC236}">
                        <a16:creationId xmlns:a16="http://schemas.microsoft.com/office/drawing/2014/main" id="{5225A370-5828-4534-8BE9-3ABF202E12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7" y="1706"/>
                    <a:ext cx="91" cy="46"/>
                  </a:xfrm>
                  <a:prstGeom prst="rect">
                    <a:avLst/>
                  </a:prstGeom>
                  <a:solidFill>
                    <a:srgbClr val="FF6600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227" name="Rectangle 181">
                    <a:extLst>
                      <a:ext uri="{FF2B5EF4-FFF2-40B4-BE49-F238E27FC236}">
                        <a16:creationId xmlns:a16="http://schemas.microsoft.com/office/drawing/2014/main" id="{78EC45E4-FBD8-4A67-A22D-2A71A14415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7" y="1708"/>
                    <a:ext cx="136" cy="44"/>
                  </a:xfrm>
                  <a:prstGeom prst="rect">
                    <a:avLst/>
                  </a:prstGeom>
                  <a:solidFill>
                    <a:srgbClr val="FF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219" name="Oval 182">
                  <a:extLst>
                    <a:ext uri="{FF2B5EF4-FFF2-40B4-BE49-F238E27FC236}">
                      <a16:creationId xmlns:a16="http://schemas.microsoft.com/office/drawing/2014/main" id="{32C4141A-3F84-497C-9E5C-AAB3211DBA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935" y="873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20" name="Oval 183">
                  <a:extLst>
                    <a:ext uri="{FF2B5EF4-FFF2-40B4-BE49-F238E27FC236}">
                      <a16:creationId xmlns:a16="http://schemas.microsoft.com/office/drawing/2014/main" id="{7124C90B-104C-44D4-B270-2D9BD26BE3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56" y="121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21" name="Oval 184">
                  <a:extLst>
                    <a:ext uri="{FF2B5EF4-FFF2-40B4-BE49-F238E27FC236}">
                      <a16:creationId xmlns:a16="http://schemas.microsoft.com/office/drawing/2014/main" id="{748DA1B0-6C4C-4D76-90CB-26B4218CD6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17" y="135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22" name="Oval 185">
                  <a:extLst>
                    <a:ext uri="{FF2B5EF4-FFF2-40B4-BE49-F238E27FC236}">
                      <a16:creationId xmlns:a16="http://schemas.microsoft.com/office/drawing/2014/main" id="{007329A5-33F5-465C-B021-7D8E86DFC2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82" y="1089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23" name="Oval 186">
                  <a:extLst>
                    <a:ext uri="{FF2B5EF4-FFF2-40B4-BE49-F238E27FC236}">
                      <a16:creationId xmlns:a16="http://schemas.microsoft.com/office/drawing/2014/main" id="{FBB17A27-6095-479B-8D5C-D256C9856E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908" y="97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24" name="Oval 187">
                  <a:extLst>
                    <a:ext uri="{FF2B5EF4-FFF2-40B4-BE49-F238E27FC236}">
                      <a16:creationId xmlns:a16="http://schemas.microsoft.com/office/drawing/2014/main" id="{ABB42B66-C17B-444B-98C8-91FD88190B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27" y="1306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25" name="Oval 188">
                  <a:extLst>
                    <a:ext uri="{FF2B5EF4-FFF2-40B4-BE49-F238E27FC236}">
                      <a16:creationId xmlns:a16="http://schemas.microsoft.com/office/drawing/2014/main" id="{52580FCA-ABAD-40C3-AA4B-A415A0C757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96" y="143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143" name="Group 189">
                <a:extLst>
                  <a:ext uri="{FF2B5EF4-FFF2-40B4-BE49-F238E27FC236}">
                    <a16:creationId xmlns:a16="http://schemas.microsoft.com/office/drawing/2014/main" id="{CAB0991E-E5C2-4DA2-B3DF-6F9489375C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232264">
                <a:off x="673" y="2273"/>
                <a:ext cx="423" cy="951"/>
                <a:chOff x="567" y="1389"/>
                <a:chExt cx="499" cy="1134"/>
              </a:xfrm>
            </p:grpSpPr>
            <p:sp>
              <p:nvSpPr>
                <p:cNvPr id="5175" name="Oval 190">
                  <a:extLst>
                    <a:ext uri="{FF2B5EF4-FFF2-40B4-BE49-F238E27FC236}">
                      <a16:creationId xmlns:a16="http://schemas.microsoft.com/office/drawing/2014/main" id="{E4AB7135-C286-411B-AB6C-EA99346E65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7" y="1570"/>
                  <a:ext cx="90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76" name="Oval 191">
                  <a:extLst>
                    <a:ext uri="{FF2B5EF4-FFF2-40B4-BE49-F238E27FC236}">
                      <a16:creationId xmlns:a16="http://schemas.microsoft.com/office/drawing/2014/main" id="{D0D4202B-60F9-4CA3-AFAA-6DA9994BE7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3" y="1480"/>
                  <a:ext cx="90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77" name="Oval 192">
                  <a:extLst>
                    <a:ext uri="{FF2B5EF4-FFF2-40B4-BE49-F238E27FC236}">
                      <a16:creationId xmlns:a16="http://schemas.microsoft.com/office/drawing/2014/main" id="{DB93CACB-4099-4BC6-BACE-27B65BE944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" y="1706"/>
                  <a:ext cx="91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78" name="Oval 193">
                  <a:extLst>
                    <a:ext uri="{FF2B5EF4-FFF2-40B4-BE49-F238E27FC236}">
                      <a16:creationId xmlns:a16="http://schemas.microsoft.com/office/drawing/2014/main" id="{2D31422E-44A5-42DB-9C4F-537D900488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1389"/>
                  <a:ext cx="91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79" name="Oval 194">
                  <a:extLst>
                    <a:ext uri="{FF2B5EF4-FFF2-40B4-BE49-F238E27FC236}">
                      <a16:creationId xmlns:a16="http://schemas.microsoft.com/office/drawing/2014/main" id="{724E64CD-6020-4909-886A-97A03B481B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1933"/>
                  <a:ext cx="136" cy="46"/>
                </a:xfrm>
                <a:prstGeom prst="ellipse">
                  <a:avLst/>
                </a:prstGeom>
                <a:solidFill>
                  <a:srgbClr val="99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80" name="Oval 195">
                  <a:extLst>
                    <a:ext uri="{FF2B5EF4-FFF2-40B4-BE49-F238E27FC236}">
                      <a16:creationId xmlns:a16="http://schemas.microsoft.com/office/drawing/2014/main" id="{3989B53A-C252-4FED-A50C-EB185EACB6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2069"/>
                  <a:ext cx="136" cy="46"/>
                </a:xfrm>
                <a:prstGeom prst="ellipse">
                  <a:avLst/>
                </a:prstGeom>
                <a:solidFill>
                  <a:srgbClr val="99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81" name="Oval 196">
                  <a:extLst>
                    <a:ext uri="{FF2B5EF4-FFF2-40B4-BE49-F238E27FC236}">
                      <a16:creationId xmlns:a16="http://schemas.microsoft.com/office/drawing/2014/main" id="{3DC1925F-0DE7-4722-A514-6BB5472F6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4" y="1888"/>
                  <a:ext cx="136" cy="46"/>
                </a:xfrm>
                <a:prstGeom prst="ellipse">
                  <a:avLst/>
                </a:prstGeom>
                <a:solidFill>
                  <a:srgbClr val="99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82" name="Line 197">
                  <a:extLst>
                    <a:ext uri="{FF2B5EF4-FFF2-40B4-BE49-F238E27FC236}">
                      <a16:creationId xmlns:a16="http://schemas.microsoft.com/office/drawing/2014/main" id="{7C6AF862-CA36-46F3-B7D5-71F387E7F3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7" y="1933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83" name="Line 198">
                  <a:extLst>
                    <a:ext uri="{FF2B5EF4-FFF2-40B4-BE49-F238E27FC236}">
                      <a16:creationId xmlns:a16="http://schemas.microsoft.com/office/drawing/2014/main" id="{E56B2E9F-7B15-4057-A33C-D789B90D98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7" y="1979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84" name="Line 199">
                  <a:extLst>
                    <a:ext uri="{FF2B5EF4-FFF2-40B4-BE49-F238E27FC236}">
                      <a16:creationId xmlns:a16="http://schemas.microsoft.com/office/drawing/2014/main" id="{90FAA0C9-C10F-4501-AF04-92C2D02257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8" y="2069"/>
                  <a:ext cx="53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85" name="Line 200">
                  <a:extLst>
                    <a:ext uri="{FF2B5EF4-FFF2-40B4-BE49-F238E27FC236}">
                      <a16:creationId xmlns:a16="http://schemas.microsoft.com/office/drawing/2014/main" id="{0941DA42-5F0C-4ABF-A6C3-E1EFA53558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4" y="2115"/>
                  <a:ext cx="5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86" name="Line 201">
                  <a:extLst>
                    <a:ext uri="{FF2B5EF4-FFF2-40B4-BE49-F238E27FC236}">
                      <a16:creationId xmlns:a16="http://schemas.microsoft.com/office/drawing/2014/main" id="{1929D781-577E-4827-9EED-95D4C257B2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1" y="1887"/>
                  <a:ext cx="57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87" name="Line 202">
                  <a:extLst>
                    <a:ext uri="{FF2B5EF4-FFF2-40B4-BE49-F238E27FC236}">
                      <a16:creationId xmlns:a16="http://schemas.microsoft.com/office/drawing/2014/main" id="{DB3C94ED-3533-4BA5-A09C-F6199129A3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3" y="1933"/>
                  <a:ext cx="57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144" name="Oval 203">
                <a:extLst>
                  <a:ext uri="{FF2B5EF4-FFF2-40B4-BE49-F238E27FC236}">
                    <a16:creationId xmlns:a16="http://schemas.microsoft.com/office/drawing/2014/main" id="{AF0770BA-CDCD-4F24-A839-47B776122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4" y="1755"/>
                <a:ext cx="39" cy="7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5" name="Oval 204">
                <a:extLst>
                  <a:ext uri="{FF2B5EF4-FFF2-40B4-BE49-F238E27FC236}">
                    <a16:creationId xmlns:a16="http://schemas.microsoft.com/office/drawing/2014/main" id="{A27CB759-D55E-45BC-92DB-577C3D261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7" y="1702"/>
                <a:ext cx="38" cy="3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6" name="Oval 205">
                <a:extLst>
                  <a:ext uri="{FF2B5EF4-FFF2-40B4-BE49-F238E27FC236}">
                    <a16:creationId xmlns:a16="http://schemas.microsoft.com/office/drawing/2014/main" id="{16BF79C1-30E5-4245-853A-709EA06EF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2" y="1397"/>
                <a:ext cx="115" cy="114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7" name="Line 206">
                <a:extLst>
                  <a:ext uri="{FF2B5EF4-FFF2-40B4-BE49-F238E27FC236}">
                    <a16:creationId xmlns:a16="http://schemas.microsoft.com/office/drawing/2014/main" id="{EB367C40-C5B8-449E-823D-B72D0B76B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9" y="2957"/>
                <a:ext cx="1540" cy="456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148" name="Group 207">
                <a:extLst>
                  <a:ext uri="{FF2B5EF4-FFF2-40B4-BE49-F238E27FC236}">
                    <a16:creationId xmlns:a16="http://schemas.microsoft.com/office/drawing/2014/main" id="{A12DAD43-3BBD-41CA-ACCA-E40E6A2A5E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283027">
                <a:off x="2136" y="1588"/>
                <a:ext cx="693" cy="114"/>
                <a:chOff x="3878" y="1842"/>
                <a:chExt cx="817" cy="136"/>
              </a:xfrm>
            </p:grpSpPr>
            <p:sp>
              <p:nvSpPr>
                <p:cNvPr id="5173" name="Line 208">
                  <a:extLst>
                    <a:ext uri="{FF2B5EF4-FFF2-40B4-BE49-F238E27FC236}">
                      <a16:creationId xmlns:a16="http://schemas.microsoft.com/office/drawing/2014/main" id="{34C83536-CDB3-4C0D-BB4F-C93C5C259C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8" y="1933"/>
                  <a:ext cx="81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74" name="Line 209">
                  <a:extLst>
                    <a:ext uri="{FF2B5EF4-FFF2-40B4-BE49-F238E27FC236}">
                      <a16:creationId xmlns:a16="http://schemas.microsoft.com/office/drawing/2014/main" id="{E00F0191-FB84-4D7B-897D-8430748AEC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8" y="1842"/>
                  <a:ext cx="635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149" name="Line 210">
                <a:extLst>
                  <a:ext uri="{FF2B5EF4-FFF2-40B4-BE49-F238E27FC236}">
                    <a16:creationId xmlns:a16="http://schemas.microsoft.com/office/drawing/2014/main" id="{F23B3439-00D3-4A43-9A1B-1B72D77DD6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" y="1322"/>
                <a:ext cx="616" cy="34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150" name="Group 211">
                <a:extLst>
                  <a:ext uri="{FF2B5EF4-FFF2-40B4-BE49-F238E27FC236}">
                    <a16:creationId xmlns:a16="http://schemas.microsoft.com/office/drawing/2014/main" id="{4801A362-4BA5-4C5B-980B-277ED462AC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5" y="1968"/>
                <a:ext cx="849" cy="776"/>
                <a:chOff x="247" y="1071"/>
                <a:chExt cx="1000" cy="926"/>
              </a:xfrm>
            </p:grpSpPr>
            <p:grpSp>
              <p:nvGrpSpPr>
                <p:cNvPr id="5159" name="Group 212">
                  <a:extLst>
                    <a:ext uri="{FF2B5EF4-FFF2-40B4-BE49-F238E27FC236}">
                      <a16:creationId xmlns:a16="http://schemas.microsoft.com/office/drawing/2014/main" id="{E8FE38F8-659A-48BB-8168-DD4684B7FC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7" y="1071"/>
                  <a:ext cx="1000" cy="926"/>
                  <a:chOff x="247" y="1071"/>
                  <a:chExt cx="1000" cy="926"/>
                </a:xfrm>
              </p:grpSpPr>
              <p:sp>
                <p:nvSpPr>
                  <p:cNvPr id="5161" name="Oval 213">
                    <a:extLst>
                      <a:ext uri="{FF2B5EF4-FFF2-40B4-BE49-F238E27FC236}">
                        <a16:creationId xmlns:a16="http://schemas.microsoft.com/office/drawing/2014/main" id="{B3BF6800-ABC7-44E7-90B2-67A552F50B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9" y="1071"/>
                    <a:ext cx="998" cy="908"/>
                  </a:xfrm>
                  <a:prstGeom prst="ellipse">
                    <a:avLst/>
                  </a:prstGeom>
                  <a:solidFill>
                    <a:srgbClr val="FFFF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62" name="Oval 214">
                    <a:extLst>
                      <a:ext uri="{FF2B5EF4-FFF2-40B4-BE49-F238E27FC236}">
                        <a16:creationId xmlns:a16="http://schemas.microsoft.com/office/drawing/2014/main" id="{BEFDEA96-515F-4B6E-9B8B-8490C15C7B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3167750">
                    <a:off x="992" y="1758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63" name="Oval 215">
                    <a:extLst>
                      <a:ext uri="{FF2B5EF4-FFF2-40B4-BE49-F238E27FC236}">
                        <a16:creationId xmlns:a16="http://schemas.microsoft.com/office/drawing/2014/main" id="{744D734F-D0C4-4EF5-962C-0952AFB1E0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7533237">
                    <a:off x="1001" y="1263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64" name="Oval 216">
                    <a:extLst>
                      <a:ext uri="{FF2B5EF4-FFF2-40B4-BE49-F238E27FC236}">
                        <a16:creationId xmlns:a16="http://schemas.microsoft.com/office/drawing/2014/main" id="{ADFC17C8-0177-49A6-8B7D-BF5B0B211D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9810645">
                    <a:off x="766" y="1096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65" name="Oval 217">
                    <a:extLst>
                      <a:ext uri="{FF2B5EF4-FFF2-40B4-BE49-F238E27FC236}">
                        <a16:creationId xmlns:a16="http://schemas.microsoft.com/office/drawing/2014/main" id="{BB10A422-0CA5-42EF-8046-CDEFFA4DE8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1236467">
                    <a:off x="836" y="1912"/>
                    <a:ext cx="194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66" name="Oval 218">
                    <a:extLst>
                      <a:ext uri="{FF2B5EF4-FFF2-40B4-BE49-F238E27FC236}">
                        <a16:creationId xmlns:a16="http://schemas.microsoft.com/office/drawing/2014/main" id="{A9B40395-8282-4E83-9F49-BE304B2D6F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362864">
                    <a:off x="396" y="1888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67" name="Oval 219">
                    <a:extLst>
                      <a:ext uri="{FF2B5EF4-FFF2-40B4-BE49-F238E27FC236}">
                        <a16:creationId xmlns:a16="http://schemas.microsoft.com/office/drawing/2014/main" id="{B5E62E66-8509-4352-B530-F9D2B8917B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877814">
                    <a:off x="477" y="1089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68" name="Oval 220">
                    <a:extLst>
                      <a:ext uri="{FF2B5EF4-FFF2-40B4-BE49-F238E27FC236}">
                        <a16:creationId xmlns:a16="http://schemas.microsoft.com/office/drawing/2014/main" id="{36DE7426-0200-4519-976B-4EEDA80640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3023811">
                    <a:off x="236" y="1236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69" name="Oval 221">
                    <a:extLst>
                      <a:ext uri="{FF2B5EF4-FFF2-40B4-BE49-F238E27FC236}">
                        <a16:creationId xmlns:a16="http://schemas.microsoft.com/office/drawing/2014/main" id="{317CE5BA-547B-4B1C-B653-6D89313CAF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7221579">
                    <a:off x="210" y="1713"/>
                    <a:ext cx="235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70" name="Oval 222">
                    <a:extLst>
                      <a:ext uri="{FF2B5EF4-FFF2-40B4-BE49-F238E27FC236}">
                        <a16:creationId xmlns:a16="http://schemas.microsoft.com/office/drawing/2014/main" id="{66604E63-FC23-4E59-A55F-019C18DEC4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110107">
                    <a:off x="152" y="1474"/>
                    <a:ext cx="235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71" name="Oval 223">
                    <a:extLst>
                      <a:ext uri="{FF2B5EF4-FFF2-40B4-BE49-F238E27FC236}">
                        <a16:creationId xmlns:a16="http://schemas.microsoft.com/office/drawing/2014/main" id="{9EFBCF39-228C-4082-B785-6778B60203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107" y="1516"/>
                    <a:ext cx="235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72" name="Oval 224">
                    <a:extLst>
                      <a:ext uri="{FF2B5EF4-FFF2-40B4-BE49-F238E27FC236}">
                        <a16:creationId xmlns:a16="http://schemas.microsoft.com/office/drawing/2014/main" id="{DE7C4EDF-4D52-4114-8461-F7DC61393A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81" y="1952"/>
                    <a:ext cx="148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160" name="Oval 225">
                  <a:extLst>
                    <a:ext uri="{FF2B5EF4-FFF2-40B4-BE49-F238E27FC236}">
                      <a16:creationId xmlns:a16="http://schemas.microsoft.com/office/drawing/2014/main" id="{E9100E33-40FF-45FD-85CC-EE2EA09D29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389"/>
                  <a:ext cx="318" cy="273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151" name="Line 226">
                <a:extLst>
                  <a:ext uri="{FF2B5EF4-FFF2-40B4-BE49-F238E27FC236}">
                    <a16:creationId xmlns:a16="http://schemas.microsoft.com/office/drawing/2014/main" id="{EC7DF0CC-2A15-4623-A347-A47B47DECB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4" y="2189"/>
                <a:ext cx="74" cy="35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2" name="Line 227">
                <a:extLst>
                  <a:ext uri="{FF2B5EF4-FFF2-40B4-BE49-F238E27FC236}">
                    <a16:creationId xmlns:a16="http://schemas.microsoft.com/office/drawing/2014/main" id="{DC60433A-3DC3-4B20-959A-27F844C598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5" y="2188"/>
                <a:ext cx="55" cy="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3" name="Line 228">
                <a:extLst>
                  <a:ext uri="{FF2B5EF4-FFF2-40B4-BE49-F238E27FC236}">
                    <a16:creationId xmlns:a16="http://schemas.microsoft.com/office/drawing/2014/main" id="{BAEF8D87-BE63-404C-8930-D8C0C22D14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6" y="2206"/>
                <a:ext cx="55" cy="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4" name="Oval 229">
                <a:extLst>
                  <a:ext uri="{FF2B5EF4-FFF2-40B4-BE49-F238E27FC236}">
                    <a16:creationId xmlns:a16="http://schemas.microsoft.com/office/drawing/2014/main" id="{E7B856FF-3427-448D-A5BF-3085C3DD5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6" y="2729"/>
                <a:ext cx="39" cy="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5" name="Oval 230">
                <a:extLst>
                  <a:ext uri="{FF2B5EF4-FFF2-40B4-BE49-F238E27FC236}">
                    <a16:creationId xmlns:a16="http://schemas.microsoft.com/office/drawing/2014/main" id="{0FC0E203-4292-4867-A196-AE75C54FF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7" y="2690"/>
                <a:ext cx="39" cy="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6" name="Oval 231">
                <a:extLst>
                  <a:ext uri="{FF2B5EF4-FFF2-40B4-BE49-F238E27FC236}">
                    <a16:creationId xmlns:a16="http://schemas.microsoft.com/office/drawing/2014/main" id="{B12D0A92-F11A-4B82-8945-14CCB5515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" y="2272"/>
                <a:ext cx="39" cy="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7" name="Oval 232">
                <a:extLst>
                  <a:ext uri="{FF2B5EF4-FFF2-40B4-BE49-F238E27FC236}">
                    <a16:creationId xmlns:a16="http://schemas.microsoft.com/office/drawing/2014/main" id="{12792569-7216-4574-B196-75BA3BB9D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6" y="2576"/>
                <a:ext cx="39" cy="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8" name="Oval 233">
                <a:extLst>
                  <a:ext uri="{FF2B5EF4-FFF2-40B4-BE49-F238E27FC236}">
                    <a16:creationId xmlns:a16="http://schemas.microsoft.com/office/drawing/2014/main" id="{42362D00-CDCD-475A-9A0C-53ACCAD50B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3" y="1359"/>
                <a:ext cx="77" cy="75"/>
              </a:xfrm>
              <a:prstGeom prst="ellipse">
                <a:avLst/>
              </a:prstGeom>
              <a:solidFill>
                <a:srgbClr val="990033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130" name="Line 235">
              <a:extLst>
                <a:ext uri="{FF2B5EF4-FFF2-40B4-BE49-F238E27FC236}">
                  <a16:creationId xmlns:a16="http://schemas.microsoft.com/office/drawing/2014/main" id="{A5956E53-E4EB-491A-A7DD-20675F653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188" y="2205038"/>
              <a:ext cx="647700" cy="7921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49FC7AF-7C74-4C6D-B0CA-8E38C83F8CFA}"/>
              </a:ext>
            </a:extLst>
          </p:cNvPr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1D59CB13-7B98-4EEC-8FDF-3DB80761B939}"/>
              </a:ext>
            </a:extLst>
          </p:cNvPr>
          <p:cNvSpPr/>
          <p:nvPr/>
        </p:nvSpPr>
        <p:spPr>
          <a:xfrm>
            <a:off x="1523630" y="6669088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764854"/>
      </p:ext>
    </p:extLst>
  </p:cSld>
  <p:clrMapOvr>
    <a:masterClrMapping/>
  </p:clrMapOvr>
  <p:transition advClick="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29">
            <a:extLst>
              <a:ext uri="{FF2B5EF4-FFF2-40B4-BE49-F238E27FC236}">
                <a16:creationId xmlns:a16="http://schemas.microsoft.com/office/drawing/2014/main" id="{1B23EAA7-E2E5-4774-972A-2582AADAF1BA}"/>
              </a:ext>
            </a:extLst>
          </p:cNvPr>
          <p:cNvGrpSpPr>
            <a:grpSpLocks/>
          </p:cNvGrpSpPr>
          <p:nvPr/>
        </p:nvGrpSpPr>
        <p:grpSpPr bwMode="auto">
          <a:xfrm>
            <a:off x="1919288" y="1916113"/>
            <a:ext cx="4462462" cy="3744912"/>
            <a:chOff x="249" y="1207"/>
            <a:chExt cx="2811" cy="2359"/>
          </a:xfrm>
        </p:grpSpPr>
        <p:sp>
          <p:nvSpPr>
            <p:cNvPr id="6161" name="Oval 130">
              <a:extLst>
                <a:ext uri="{FF2B5EF4-FFF2-40B4-BE49-F238E27FC236}">
                  <a16:creationId xmlns:a16="http://schemas.microsoft.com/office/drawing/2014/main" id="{B3E6B771-91C6-49F3-8BD1-76725DB8E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207"/>
              <a:ext cx="2811" cy="235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62" name="Group 131">
              <a:extLst>
                <a:ext uri="{FF2B5EF4-FFF2-40B4-BE49-F238E27FC236}">
                  <a16:creationId xmlns:a16="http://schemas.microsoft.com/office/drawing/2014/main" id="{C8B6D572-9A21-4F7D-BEC6-56C1019739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5" y="2296"/>
              <a:ext cx="154" cy="153"/>
              <a:chOff x="4014" y="1842"/>
              <a:chExt cx="273" cy="182"/>
            </a:xfrm>
          </p:grpSpPr>
          <p:sp>
            <p:nvSpPr>
              <p:cNvPr id="6265" name="AutoShape 132">
                <a:extLst>
                  <a:ext uri="{FF2B5EF4-FFF2-40B4-BE49-F238E27FC236}">
                    <a16:creationId xmlns:a16="http://schemas.microsoft.com/office/drawing/2014/main" id="{336477F7-DA6E-476A-A74C-24EBC75EE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4" y="1842"/>
                <a:ext cx="45" cy="182"/>
              </a:xfrm>
              <a:prstGeom prst="can">
                <a:avLst>
                  <a:gd name="adj" fmla="val 101111"/>
                </a:avLst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66" name="AutoShape 133">
                <a:extLst>
                  <a:ext uri="{FF2B5EF4-FFF2-40B4-BE49-F238E27FC236}">
                    <a16:creationId xmlns:a16="http://schemas.microsoft.com/office/drawing/2014/main" id="{D48E5B79-D264-49BA-8519-9055D458D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173" y="1865"/>
                <a:ext cx="45" cy="182"/>
              </a:xfrm>
              <a:prstGeom prst="can">
                <a:avLst>
                  <a:gd name="adj" fmla="val 101111"/>
                </a:avLst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63" name="Group 134">
              <a:extLst>
                <a:ext uri="{FF2B5EF4-FFF2-40B4-BE49-F238E27FC236}">
                  <a16:creationId xmlns:a16="http://schemas.microsoft.com/office/drawing/2014/main" id="{E8BEAF7E-6820-40CE-9674-87CE4E49BE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4" y="1702"/>
              <a:ext cx="192" cy="570"/>
              <a:chOff x="2608" y="1979"/>
              <a:chExt cx="181" cy="544"/>
            </a:xfrm>
          </p:grpSpPr>
          <p:sp>
            <p:nvSpPr>
              <p:cNvPr id="6263" name="Oval 135">
                <a:extLst>
                  <a:ext uri="{FF2B5EF4-FFF2-40B4-BE49-F238E27FC236}">
                    <a16:creationId xmlns:a16="http://schemas.microsoft.com/office/drawing/2014/main" id="{DE3FBC39-267E-4EB3-A75E-D1C463607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979"/>
                <a:ext cx="181" cy="544"/>
              </a:xfrm>
              <a:prstGeom prst="ellipse">
                <a:avLst/>
              </a:prstGeom>
              <a:solidFill>
                <a:srgbClr val="FF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64" name="Freeform 136">
                <a:extLst>
                  <a:ext uri="{FF2B5EF4-FFF2-40B4-BE49-F238E27FC236}">
                    <a16:creationId xmlns:a16="http://schemas.microsoft.com/office/drawing/2014/main" id="{29ADFA32-B192-40D3-BE2A-E2E59C2C0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2009"/>
                <a:ext cx="163" cy="481"/>
              </a:xfrm>
              <a:custGeom>
                <a:avLst/>
                <a:gdLst>
                  <a:gd name="T0" fmla="*/ 83 w 163"/>
                  <a:gd name="T1" fmla="*/ 1 h 481"/>
                  <a:gd name="T2" fmla="*/ 95 w 163"/>
                  <a:gd name="T3" fmla="*/ 4 h 481"/>
                  <a:gd name="T4" fmla="*/ 116 w 163"/>
                  <a:gd name="T5" fmla="*/ 22 h 481"/>
                  <a:gd name="T6" fmla="*/ 83 w 163"/>
                  <a:gd name="T7" fmla="*/ 52 h 481"/>
                  <a:gd name="T8" fmla="*/ 71 w 163"/>
                  <a:gd name="T9" fmla="*/ 60 h 481"/>
                  <a:gd name="T10" fmla="*/ 107 w 163"/>
                  <a:gd name="T11" fmla="*/ 76 h 481"/>
                  <a:gd name="T12" fmla="*/ 134 w 163"/>
                  <a:gd name="T13" fmla="*/ 88 h 481"/>
                  <a:gd name="T14" fmla="*/ 144 w 163"/>
                  <a:gd name="T15" fmla="*/ 99 h 481"/>
                  <a:gd name="T16" fmla="*/ 99 w 163"/>
                  <a:gd name="T17" fmla="*/ 166 h 481"/>
                  <a:gd name="T18" fmla="*/ 84 w 163"/>
                  <a:gd name="T19" fmla="*/ 177 h 481"/>
                  <a:gd name="T20" fmla="*/ 92 w 163"/>
                  <a:gd name="T21" fmla="*/ 199 h 481"/>
                  <a:gd name="T22" fmla="*/ 137 w 163"/>
                  <a:gd name="T23" fmla="*/ 207 h 481"/>
                  <a:gd name="T24" fmla="*/ 149 w 163"/>
                  <a:gd name="T25" fmla="*/ 217 h 481"/>
                  <a:gd name="T26" fmla="*/ 138 w 163"/>
                  <a:gd name="T27" fmla="*/ 280 h 481"/>
                  <a:gd name="T28" fmla="*/ 75 w 163"/>
                  <a:gd name="T29" fmla="*/ 286 h 481"/>
                  <a:gd name="T30" fmla="*/ 77 w 163"/>
                  <a:gd name="T31" fmla="*/ 324 h 481"/>
                  <a:gd name="T32" fmla="*/ 98 w 163"/>
                  <a:gd name="T33" fmla="*/ 328 h 481"/>
                  <a:gd name="T34" fmla="*/ 128 w 163"/>
                  <a:gd name="T35" fmla="*/ 333 h 481"/>
                  <a:gd name="T36" fmla="*/ 141 w 163"/>
                  <a:gd name="T37" fmla="*/ 343 h 481"/>
                  <a:gd name="T38" fmla="*/ 90 w 163"/>
                  <a:gd name="T39" fmla="*/ 403 h 481"/>
                  <a:gd name="T40" fmla="*/ 101 w 163"/>
                  <a:gd name="T41" fmla="*/ 436 h 481"/>
                  <a:gd name="T42" fmla="*/ 116 w 163"/>
                  <a:gd name="T43" fmla="*/ 451 h 481"/>
                  <a:gd name="T44" fmla="*/ 111 w 163"/>
                  <a:gd name="T45" fmla="*/ 475 h 481"/>
                  <a:gd name="T46" fmla="*/ 96 w 163"/>
                  <a:gd name="T47" fmla="*/ 478 h 481"/>
                  <a:gd name="T48" fmla="*/ 75 w 163"/>
                  <a:gd name="T49" fmla="*/ 477 h 481"/>
                  <a:gd name="T50" fmla="*/ 51 w 163"/>
                  <a:gd name="T51" fmla="*/ 454 h 481"/>
                  <a:gd name="T52" fmla="*/ 38 w 163"/>
                  <a:gd name="T53" fmla="*/ 436 h 481"/>
                  <a:gd name="T54" fmla="*/ 90 w 163"/>
                  <a:gd name="T55" fmla="*/ 384 h 481"/>
                  <a:gd name="T56" fmla="*/ 96 w 163"/>
                  <a:gd name="T57" fmla="*/ 367 h 481"/>
                  <a:gd name="T58" fmla="*/ 87 w 163"/>
                  <a:gd name="T59" fmla="*/ 354 h 481"/>
                  <a:gd name="T60" fmla="*/ 39 w 163"/>
                  <a:gd name="T61" fmla="*/ 339 h 481"/>
                  <a:gd name="T62" fmla="*/ 24 w 163"/>
                  <a:gd name="T63" fmla="*/ 324 h 481"/>
                  <a:gd name="T64" fmla="*/ 12 w 163"/>
                  <a:gd name="T65" fmla="*/ 306 h 481"/>
                  <a:gd name="T66" fmla="*/ 89 w 163"/>
                  <a:gd name="T67" fmla="*/ 261 h 481"/>
                  <a:gd name="T68" fmla="*/ 56 w 163"/>
                  <a:gd name="T69" fmla="*/ 228 h 481"/>
                  <a:gd name="T70" fmla="*/ 30 w 163"/>
                  <a:gd name="T71" fmla="*/ 223 h 481"/>
                  <a:gd name="T72" fmla="*/ 17 w 163"/>
                  <a:gd name="T73" fmla="*/ 207 h 481"/>
                  <a:gd name="T74" fmla="*/ 18 w 163"/>
                  <a:gd name="T75" fmla="*/ 175 h 481"/>
                  <a:gd name="T76" fmla="*/ 95 w 163"/>
                  <a:gd name="T77" fmla="*/ 142 h 481"/>
                  <a:gd name="T78" fmla="*/ 81 w 163"/>
                  <a:gd name="T79" fmla="*/ 120 h 481"/>
                  <a:gd name="T80" fmla="*/ 42 w 163"/>
                  <a:gd name="T81" fmla="*/ 111 h 481"/>
                  <a:gd name="T82" fmla="*/ 33 w 163"/>
                  <a:gd name="T83" fmla="*/ 99 h 481"/>
                  <a:gd name="T84" fmla="*/ 38 w 163"/>
                  <a:gd name="T85" fmla="*/ 39 h 481"/>
                  <a:gd name="T86" fmla="*/ 68 w 163"/>
                  <a:gd name="T87" fmla="*/ 22 h 481"/>
                  <a:gd name="T88" fmla="*/ 78 w 163"/>
                  <a:gd name="T89" fmla="*/ 4 h 481"/>
                  <a:gd name="T90" fmla="*/ 83 w 163"/>
                  <a:gd name="T91" fmla="*/ 1 h 48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63" h="481">
                    <a:moveTo>
                      <a:pt x="83" y="1"/>
                    </a:moveTo>
                    <a:cubicBezTo>
                      <a:pt x="87" y="2"/>
                      <a:pt x="92" y="2"/>
                      <a:pt x="95" y="4"/>
                    </a:cubicBezTo>
                    <a:cubicBezTo>
                      <a:pt x="102" y="9"/>
                      <a:pt x="107" y="20"/>
                      <a:pt x="116" y="22"/>
                    </a:cubicBezTo>
                    <a:cubicBezTo>
                      <a:pt x="123" y="56"/>
                      <a:pt x="111" y="51"/>
                      <a:pt x="83" y="52"/>
                    </a:cubicBezTo>
                    <a:cubicBezTo>
                      <a:pt x="76" y="54"/>
                      <a:pt x="72" y="53"/>
                      <a:pt x="71" y="60"/>
                    </a:cubicBezTo>
                    <a:cubicBezTo>
                      <a:pt x="73" y="80"/>
                      <a:pt x="89" y="75"/>
                      <a:pt x="107" y="76"/>
                    </a:cubicBezTo>
                    <a:cubicBezTo>
                      <a:pt x="113" y="83"/>
                      <a:pt x="125" y="87"/>
                      <a:pt x="134" y="88"/>
                    </a:cubicBezTo>
                    <a:cubicBezTo>
                      <a:pt x="141" y="91"/>
                      <a:pt x="143" y="91"/>
                      <a:pt x="144" y="99"/>
                    </a:cubicBezTo>
                    <a:cubicBezTo>
                      <a:pt x="143" y="172"/>
                      <a:pt x="158" y="164"/>
                      <a:pt x="99" y="166"/>
                    </a:cubicBezTo>
                    <a:cubicBezTo>
                      <a:pt x="88" y="168"/>
                      <a:pt x="88" y="168"/>
                      <a:pt x="84" y="177"/>
                    </a:cubicBezTo>
                    <a:cubicBezTo>
                      <a:pt x="85" y="186"/>
                      <a:pt x="82" y="197"/>
                      <a:pt x="92" y="199"/>
                    </a:cubicBezTo>
                    <a:cubicBezTo>
                      <a:pt x="106" y="206"/>
                      <a:pt x="121" y="205"/>
                      <a:pt x="137" y="207"/>
                    </a:cubicBezTo>
                    <a:cubicBezTo>
                      <a:pt x="142" y="210"/>
                      <a:pt x="146" y="212"/>
                      <a:pt x="149" y="217"/>
                    </a:cubicBezTo>
                    <a:cubicBezTo>
                      <a:pt x="150" y="235"/>
                      <a:pt x="163" y="276"/>
                      <a:pt x="138" y="280"/>
                    </a:cubicBezTo>
                    <a:cubicBezTo>
                      <a:pt x="122" y="288"/>
                      <a:pt x="94" y="283"/>
                      <a:pt x="75" y="286"/>
                    </a:cubicBezTo>
                    <a:cubicBezTo>
                      <a:pt x="73" y="296"/>
                      <a:pt x="70" y="315"/>
                      <a:pt x="77" y="324"/>
                    </a:cubicBezTo>
                    <a:cubicBezTo>
                      <a:pt x="81" y="330"/>
                      <a:pt x="98" y="328"/>
                      <a:pt x="98" y="328"/>
                    </a:cubicBezTo>
                    <a:cubicBezTo>
                      <a:pt x="106" y="332"/>
                      <a:pt x="119" y="332"/>
                      <a:pt x="128" y="333"/>
                    </a:cubicBezTo>
                    <a:cubicBezTo>
                      <a:pt x="134" y="336"/>
                      <a:pt x="137" y="338"/>
                      <a:pt x="141" y="343"/>
                    </a:cubicBezTo>
                    <a:cubicBezTo>
                      <a:pt x="140" y="410"/>
                      <a:pt x="152" y="402"/>
                      <a:pt x="90" y="403"/>
                    </a:cubicBezTo>
                    <a:cubicBezTo>
                      <a:pt x="91" y="424"/>
                      <a:pt x="84" y="433"/>
                      <a:pt x="101" y="436"/>
                    </a:cubicBezTo>
                    <a:cubicBezTo>
                      <a:pt x="108" y="440"/>
                      <a:pt x="112" y="444"/>
                      <a:pt x="116" y="451"/>
                    </a:cubicBezTo>
                    <a:cubicBezTo>
                      <a:pt x="115" y="459"/>
                      <a:pt x="119" y="472"/>
                      <a:pt x="111" y="475"/>
                    </a:cubicBezTo>
                    <a:cubicBezTo>
                      <a:pt x="106" y="477"/>
                      <a:pt x="96" y="478"/>
                      <a:pt x="96" y="478"/>
                    </a:cubicBezTo>
                    <a:cubicBezTo>
                      <a:pt x="90" y="481"/>
                      <a:pt x="75" y="477"/>
                      <a:pt x="75" y="477"/>
                    </a:cubicBezTo>
                    <a:cubicBezTo>
                      <a:pt x="70" y="469"/>
                      <a:pt x="59" y="459"/>
                      <a:pt x="51" y="454"/>
                    </a:cubicBezTo>
                    <a:cubicBezTo>
                      <a:pt x="46" y="448"/>
                      <a:pt x="42" y="442"/>
                      <a:pt x="38" y="436"/>
                    </a:cubicBezTo>
                    <a:cubicBezTo>
                      <a:pt x="22" y="380"/>
                      <a:pt x="48" y="385"/>
                      <a:pt x="90" y="384"/>
                    </a:cubicBezTo>
                    <a:cubicBezTo>
                      <a:pt x="92" y="378"/>
                      <a:pt x="95" y="373"/>
                      <a:pt x="96" y="367"/>
                    </a:cubicBezTo>
                    <a:cubicBezTo>
                      <a:pt x="95" y="359"/>
                      <a:pt x="95" y="356"/>
                      <a:pt x="87" y="354"/>
                    </a:cubicBezTo>
                    <a:cubicBezTo>
                      <a:pt x="71" y="342"/>
                      <a:pt x="58" y="343"/>
                      <a:pt x="39" y="339"/>
                    </a:cubicBezTo>
                    <a:cubicBezTo>
                      <a:pt x="35" y="333"/>
                      <a:pt x="30" y="328"/>
                      <a:pt x="24" y="324"/>
                    </a:cubicBezTo>
                    <a:cubicBezTo>
                      <a:pt x="19" y="318"/>
                      <a:pt x="17" y="312"/>
                      <a:pt x="12" y="306"/>
                    </a:cubicBezTo>
                    <a:cubicBezTo>
                      <a:pt x="0" y="246"/>
                      <a:pt x="32" y="262"/>
                      <a:pt x="89" y="261"/>
                    </a:cubicBezTo>
                    <a:cubicBezTo>
                      <a:pt x="86" y="228"/>
                      <a:pt x="90" y="230"/>
                      <a:pt x="56" y="228"/>
                    </a:cubicBezTo>
                    <a:cubicBezTo>
                      <a:pt x="47" y="227"/>
                      <a:pt x="39" y="226"/>
                      <a:pt x="30" y="223"/>
                    </a:cubicBezTo>
                    <a:cubicBezTo>
                      <a:pt x="21" y="216"/>
                      <a:pt x="23" y="215"/>
                      <a:pt x="17" y="207"/>
                    </a:cubicBezTo>
                    <a:cubicBezTo>
                      <a:pt x="17" y="196"/>
                      <a:pt x="17" y="186"/>
                      <a:pt x="18" y="175"/>
                    </a:cubicBezTo>
                    <a:cubicBezTo>
                      <a:pt x="21" y="129"/>
                      <a:pt x="46" y="144"/>
                      <a:pt x="95" y="142"/>
                    </a:cubicBezTo>
                    <a:cubicBezTo>
                      <a:pt x="93" y="132"/>
                      <a:pt x="92" y="122"/>
                      <a:pt x="81" y="120"/>
                    </a:cubicBezTo>
                    <a:cubicBezTo>
                      <a:pt x="70" y="112"/>
                      <a:pt x="55" y="114"/>
                      <a:pt x="42" y="111"/>
                    </a:cubicBezTo>
                    <a:cubicBezTo>
                      <a:pt x="37" y="108"/>
                      <a:pt x="36" y="104"/>
                      <a:pt x="33" y="99"/>
                    </a:cubicBezTo>
                    <a:cubicBezTo>
                      <a:pt x="33" y="87"/>
                      <a:pt x="29" y="56"/>
                      <a:pt x="38" y="39"/>
                    </a:cubicBezTo>
                    <a:cubicBezTo>
                      <a:pt x="42" y="21"/>
                      <a:pt x="51" y="24"/>
                      <a:pt x="68" y="22"/>
                    </a:cubicBezTo>
                    <a:cubicBezTo>
                      <a:pt x="72" y="17"/>
                      <a:pt x="73" y="8"/>
                      <a:pt x="78" y="4"/>
                    </a:cubicBezTo>
                    <a:cubicBezTo>
                      <a:pt x="84" y="0"/>
                      <a:pt x="83" y="6"/>
                      <a:pt x="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64" name="Group 137">
              <a:extLst>
                <a:ext uri="{FF2B5EF4-FFF2-40B4-BE49-F238E27FC236}">
                  <a16:creationId xmlns:a16="http://schemas.microsoft.com/office/drawing/2014/main" id="{E4AE0CE7-395B-478B-86BD-E876BD135165}"/>
                </a:ext>
              </a:extLst>
            </p:cNvPr>
            <p:cNvGrpSpPr>
              <a:grpSpLocks/>
            </p:cNvGrpSpPr>
            <p:nvPr/>
          </p:nvGrpSpPr>
          <p:grpSpPr bwMode="auto">
            <a:xfrm rot="3615422">
              <a:off x="1407" y="2769"/>
              <a:ext cx="190" cy="578"/>
              <a:chOff x="2608" y="1979"/>
              <a:chExt cx="181" cy="544"/>
            </a:xfrm>
          </p:grpSpPr>
          <p:sp>
            <p:nvSpPr>
              <p:cNvPr id="6261" name="Oval 138">
                <a:extLst>
                  <a:ext uri="{FF2B5EF4-FFF2-40B4-BE49-F238E27FC236}">
                    <a16:creationId xmlns:a16="http://schemas.microsoft.com/office/drawing/2014/main" id="{D4FBA886-2D82-4470-8ED9-931763073D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979"/>
                <a:ext cx="181" cy="544"/>
              </a:xfrm>
              <a:prstGeom prst="ellipse">
                <a:avLst/>
              </a:prstGeom>
              <a:solidFill>
                <a:srgbClr val="FF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62" name="Freeform 139">
                <a:extLst>
                  <a:ext uri="{FF2B5EF4-FFF2-40B4-BE49-F238E27FC236}">
                    <a16:creationId xmlns:a16="http://schemas.microsoft.com/office/drawing/2014/main" id="{06BD8573-6FBD-4C81-815E-C25E8FAB2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2009"/>
                <a:ext cx="163" cy="481"/>
              </a:xfrm>
              <a:custGeom>
                <a:avLst/>
                <a:gdLst>
                  <a:gd name="T0" fmla="*/ 83 w 163"/>
                  <a:gd name="T1" fmla="*/ 1 h 481"/>
                  <a:gd name="T2" fmla="*/ 95 w 163"/>
                  <a:gd name="T3" fmla="*/ 4 h 481"/>
                  <a:gd name="T4" fmla="*/ 116 w 163"/>
                  <a:gd name="T5" fmla="*/ 22 h 481"/>
                  <a:gd name="T6" fmla="*/ 83 w 163"/>
                  <a:gd name="T7" fmla="*/ 52 h 481"/>
                  <a:gd name="T8" fmla="*/ 71 w 163"/>
                  <a:gd name="T9" fmla="*/ 60 h 481"/>
                  <a:gd name="T10" fmla="*/ 107 w 163"/>
                  <a:gd name="T11" fmla="*/ 76 h 481"/>
                  <a:gd name="T12" fmla="*/ 134 w 163"/>
                  <a:gd name="T13" fmla="*/ 88 h 481"/>
                  <a:gd name="T14" fmla="*/ 144 w 163"/>
                  <a:gd name="T15" fmla="*/ 99 h 481"/>
                  <a:gd name="T16" fmla="*/ 99 w 163"/>
                  <a:gd name="T17" fmla="*/ 166 h 481"/>
                  <a:gd name="T18" fmla="*/ 84 w 163"/>
                  <a:gd name="T19" fmla="*/ 177 h 481"/>
                  <a:gd name="T20" fmla="*/ 92 w 163"/>
                  <a:gd name="T21" fmla="*/ 199 h 481"/>
                  <a:gd name="T22" fmla="*/ 137 w 163"/>
                  <a:gd name="T23" fmla="*/ 207 h 481"/>
                  <a:gd name="T24" fmla="*/ 149 w 163"/>
                  <a:gd name="T25" fmla="*/ 217 h 481"/>
                  <a:gd name="T26" fmla="*/ 138 w 163"/>
                  <a:gd name="T27" fmla="*/ 280 h 481"/>
                  <a:gd name="T28" fmla="*/ 75 w 163"/>
                  <a:gd name="T29" fmla="*/ 286 h 481"/>
                  <a:gd name="T30" fmla="*/ 77 w 163"/>
                  <a:gd name="T31" fmla="*/ 324 h 481"/>
                  <a:gd name="T32" fmla="*/ 98 w 163"/>
                  <a:gd name="T33" fmla="*/ 328 h 481"/>
                  <a:gd name="T34" fmla="*/ 128 w 163"/>
                  <a:gd name="T35" fmla="*/ 333 h 481"/>
                  <a:gd name="T36" fmla="*/ 141 w 163"/>
                  <a:gd name="T37" fmla="*/ 343 h 481"/>
                  <a:gd name="T38" fmla="*/ 90 w 163"/>
                  <a:gd name="T39" fmla="*/ 403 h 481"/>
                  <a:gd name="T40" fmla="*/ 101 w 163"/>
                  <a:gd name="T41" fmla="*/ 436 h 481"/>
                  <a:gd name="T42" fmla="*/ 116 w 163"/>
                  <a:gd name="T43" fmla="*/ 451 h 481"/>
                  <a:gd name="T44" fmla="*/ 111 w 163"/>
                  <a:gd name="T45" fmla="*/ 475 h 481"/>
                  <a:gd name="T46" fmla="*/ 96 w 163"/>
                  <a:gd name="T47" fmla="*/ 478 h 481"/>
                  <a:gd name="T48" fmla="*/ 75 w 163"/>
                  <a:gd name="T49" fmla="*/ 477 h 481"/>
                  <a:gd name="T50" fmla="*/ 51 w 163"/>
                  <a:gd name="T51" fmla="*/ 454 h 481"/>
                  <a:gd name="T52" fmla="*/ 38 w 163"/>
                  <a:gd name="T53" fmla="*/ 436 h 481"/>
                  <a:gd name="T54" fmla="*/ 90 w 163"/>
                  <a:gd name="T55" fmla="*/ 384 h 481"/>
                  <a:gd name="T56" fmla="*/ 96 w 163"/>
                  <a:gd name="T57" fmla="*/ 367 h 481"/>
                  <a:gd name="T58" fmla="*/ 87 w 163"/>
                  <a:gd name="T59" fmla="*/ 354 h 481"/>
                  <a:gd name="T60" fmla="*/ 39 w 163"/>
                  <a:gd name="T61" fmla="*/ 339 h 481"/>
                  <a:gd name="T62" fmla="*/ 24 w 163"/>
                  <a:gd name="T63" fmla="*/ 324 h 481"/>
                  <a:gd name="T64" fmla="*/ 12 w 163"/>
                  <a:gd name="T65" fmla="*/ 306 h 481"/>
                  <a:gd name="T66" fmla="*/ 89 w 163"/>
                  <a:gd name="T67" fmla="*/ 261 h 481"/>
                  <a:gd name="T68" fmla="*/ 56 w 163"/>
                  <a:gd name="T69" fmla="*/ 228 h 481"/>
                  <a:gd name="T70" fmla="*/ 30 w 163"/>
                  <a:gd name="T71" fmla="*/ 223 h 481"/>
                  <a:gd name="T72" fmla="*/ 17 w 163"/>
                  <a:gd name="T73" fmla="*/ 207 h 481"/>
                  <a:gd name="T74" fmla="*/ 18 w 163"/>
                  <a:gd name="T75" fmla="*/ 175 h 481"/>
                  <a:gd name="T76" fmla="*/ 95 w 163"/>
                  <a:gd name="T77" fmla="*/ 142 h 481"/>
                  <a:gd name="T78" fmla="*/ 81 w 163"/>
                  <a:gd name="T79" fmla="*/ 120 h 481"/>
                  <a:gd name="T80" fmla="*/ 42 w 163"/>
                  <a:gd name="T81" fmla="*/ 111 h 481"/>
                  <a:gd name="T82" fmla="*/ 33 w 163"/>
                  <a:gd name="T83" fmla="*/ 99 h 481"/>
                  <a:gd name="T84" fmla="*/ 38 w 163"/>
                  <a:gd name="T85" fmla="*/ 39 h 481"/>
                  <a:gd name="T86" fmla="*/ 68 w 163"/>
                  <a:gd name="T87" fmla="*/ 22 h 481"/>
                  <a:gd name="T88" fmla="*/ 78 w 163"/>
                  <a:gd name="T89" fmla="*/ 4 h 481"/>
                  <a:gd name="T90" fmla="*/ 83 w 163"/>
                  <a:gd name="T91" fmla="*/ 1 h 48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63" h="481">
                    <a:moveTo>
                      <a:pt x="83" y="1"/>
                    </a:moveTo>
                    <a:cubicBezTo>
                      <a:pt x="87" y="2"/>
                      <a:pt x="92" y="2"/>
                      <a:pt x="95" y="4"/>
                    </a:cubicBezTo>
                    <a:cubicBezTo>
                      <a:pt x="102" y="9"/>
                      <a:pt x="107" y="20"/>
                      <a:pt x="116" y="22"/>
                    </a:cubicBezTo>
                    <a:cubicBezTo>
                      <a:pt x="123" y="56"/>
                      <a:pt x="111" y="51"/>
                      <a:pt x="83" y="52"/>
                    </a:cubicBezTo>
                    <a:cubicBezTo>
                      <a:pt x="76" y="54"/>
                      <a:pt x="72" y="53"/>
                      <a:pt x="71" y="60"/>
                    </a:cubicBezTo>
                    <a:cubicBezTo>
                      <a:pt x="73" y="80"/>
                      <a:pt x="89" y="75"/>
                      <a:pt x="107" y="76"/>
                    </a:cubicBezTo>
                    <a:cubicBezTo>
                      <a:pt x="113" y="83"/>
                      <a:pt x="125" y="87"/>
                      <a:pt x="134" y="88"/>
                    </a:cubicBezTo>
                    <a:cubicBezTo>
                      <a:pt x="141" y="91"/>
                      <a:pt x="143" y="91"/>
                      <a:pt x="144" y="99"/>
                    </a:cubicBezTo>
                    <a:cubicBezTo>
                      <a:pt x="143" y="172"/>
                      <a:pt x="158" y="164"/>
                      <a:pt x="99" y="166"/>
                    </a:cubicBezTo>
                    <a:cubicBezTo>
                      <a:pt x="88" y="168"/>
                      <a:pt x="88" y="168"/>
                      <a:pt x="84" y="177"/>
                    </a:cubicBezTo>
                    <a:cubicBezTo>
                      <a:pt x="85" y="186"/>
                      <a:pt x="82" y="197"/>
                      <a:pt x="92" y="199"/>
                    </a:cubicBezTo>
                    <a:cubicBezTo>
                      <a:pt x="106" y="206"/>
                      <a:pt x="121" y="205"/>
                      <a:pt x="137" y="207"/>
                    </a:cubicBezTo>
                    <a:cubicBezTo>
                      <a:pt x="142" y="210"/>
                      <a:pt x="146" y="212"/>
                      <a:pt x="149" y="217"/>
                    </a:cubicBezTo>
                    <a:cubicBezTo>
                      <a:pt x="150" y="235"/>
                      <a:pt x="163" y="276"/>
                      <a:pt x="138" y="280"/>
                    </a:cubicBezTo>
                    <a:cubicBezTo>
                      <a:pt x="122" y="288"/>
                      <a:pt x="94" y="283"/>
                      <a:pt x="75" y="286"/>
                    </a:cubicBezTo>
                    <a:cubicBezTo>
                      <a:pt x="73" y="296"/>
                      <a:pt x="70" y="315"/>
                      <a:pt x="77" y="324"/>
                    </a:cubicBezTo>
                    <a:cubicBezTo>
                      <a:pt x="81" y="330"/>
                      <a:pt x="98" y="328"/>
                      <a:pt x="98" y="328"/>
                    </a:cubicBezTo>
                    <a:cubicBezTo>
                      <a:pt x="106" y="332"/>
                      <a:pt x="119" y="332"/>
                      <a:pt x="128" y="333"/>
                    </a:cubicBezTo>
                    <a:cubicBezTo>
                      <a:pt x="134" y="336"/>
                      <a:pt x="137" y="338"/>
                      <a:pt x="141" y="343"/>
                    </a:cubicBezTo>
                    <a:cubicBezTo>
                      <a:pt x="140" y="410"/>
                      <a:pt x="152" y="402"/>
                      <a:pt x="90" y="403"/>
                    </a:cubicBezTo>
                    <a:cubicBezTo>
                      <a:pt x="91" y="424"/>
                      <a:pt x="84" y="433"/>
                      <a:pt x="101" y="436"/>
                    </a:cubicBezTo>
                    <a:cubicBezTo>
                      <a:pt x="108" y="440"/>
                      <a:pt x="112" y="444"/>
                      <a:pt x="116" y="451"/>
                    </a:cubicBezTo>
                    <a:cubicBezTo>
                      <a:pt x="115" y="459"/>
                      <a:pt x="119" y="472"/>
                      <a:pt x="111" y="475"/>
                    </a:cubicBezTo>
                    <a:cubicBezTo>
                      <a:pt x="106" y="477"/>
                      <a:pt x="96" y="478"/>
                      <a:pt x="96" y="478"/>
                    </a:cubicBezTo>
                    <a:cubicBezTo>
                      <a:pt x="90" y="481"/>
                      <a:pt x="75" y="477"/>
                      <a:pt x="75" y="477"/>
                    </a:cubicBezTo>
                    <a:cubicBezTo>
                      <a:pt x="70" y="469"/>
                      <a:pt x="59" y="459"/>
                      <a:pt x="51" y="454"/>
                    </a:cubicBezTo>
                    <a:cubicBezTo>
                      <a:pt x="46" y="448"/>
                      <a:pt x="42" y="442"/>
                      <a:pt x="38" y="436"/>
                    </a:cubicBezTo>
                    <a:cubicBezTo>
                      <a:pt x="22" y="380"/>
                      <a:pt x="48" y="385"/>
                      <a:pt x="90" y="384"/>
                    </a:cubicBezTo>
                    <a:cubicBezTo>
                      <a:pt x="92" y="378"/>
                      <a:pt x="95" y="373"/>
                      <a:pt x="96" y="367"/>
                    </a:cubicBezTo>
                    <a:cubicBezTo>
                      <a:pt x="95" y="359"/>
                      <a:pt x="95" y="356"/>
                      <a:pt x="87" y="354"/>
                    </a:cubicBezTo>
                    <a:cubicBezTo>
                      <a:pt x="71" y="342"/>
                      <a:pt x="58" y="343"/>
                      <a:pt x="39" y="339"/>
                    </a:cubicBezTo>
                    <a:cubicBezTo>
                      <a:pt x="35" y="333"/>
                      <a:pt x="30" y="328"/>
                      <a:pt x="24" y="324"/>
                    </a:cubicBezTo>
                    <a:cubicBezTo>
                      <a:pt x="19" y="318"/>
                      <a:pt x="17" y="312"/>
                      <a:pt x="12" y="306"/>
                    </a:cubicBezTo>
                    <a:cubicBezTo>
                      <a:pt x="0" y="246"/>
                      <a:pt x="32" y="262"/>
                      <a:pt x="89" y="261"/>
                    </a:cubicBezTo>
                    <a:cubicBezTo>
                      <a:pt x="86" y="228"/>
                      <a:pt x="90" y="230"/>
                      <a:pt x="56" y="228"/>
                    </a:cubicBezTo>
                    <a:cubicBezTo>
                      <a:pt x="47" y="227"/>
                      <a:pt x="39" y="226"/>
                      <a:pt x="30" y="223"/>
                    </a:cubicBezTo>
                    <a:cubicBezTo>
                      <a:pt x="21" y="216"/>
                      <a:pt x="23" y="215"/>
                      <a:pt x="17" y="207"/>
                    </a:cubicBezTo>
                    <a:cubicBezTo>
                      <a:pt x="17" y="196"/>
                      <a:pt x="17" y="186"/>
                      <a:pt x="18" y="175"/>
                    </a:cubicBezTo>
                    <a:cubicBezTo>
                      <a:pt x="21" y="129"/>
                      <a:pt x="46" y="144"/>
                      <a:pt x="95" y="142"/>
                    </a:cubicBezTo>
                    <a:cubicBezTo>
                      <a:pt x="93" y="132"/>
                      <a:pt x="92" y="122"/>
                      <a:pt x="81" y="120"/>
                    </a:cubicBezTo>
                    <a:cubicBezTo>
                      <a:pt x="70" y="112"/>
                      <a:pt x="55" y="114"/>
                      <a:pt x="42" y="111"/>
                    </a:cubicBezTo>
                    <a:cubicBezTo>
                      <a:pt x="37" y="108"/>
                      <a:pt x="36" y="104"/>
                      <a:pt x="33" y="99"/>
                    </a:cubicBezTo>
                    <a:cubicBezTo>
                      <a:pt x="33" y="87"/>
                      <a:pt x="29" y="56"/>
                      <a:pt x="38" y="39"/>
                    </a:cubicBezTo>
                    <a:cubicBezTo>
                      <a:pt x="42" y="21"/>
                      <a:pt x="51" y="24"/>
                      <a:pt x="68" y="22"/>
                    </a:cubicBezTo>
                    <a:cubicBezTo>
                      <a:pt x="72" y="17"/>
                      <a:pt x="73" y="8"/>
                      <a:pt x="78" y="4"/>
                    </a:cubicBezTo>
                    <a:cubicBezTo>
                      <a:pt x="84" y="0"/>
                      <a:pt x="83" y="6"/>
                      <a:pt x="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65" name="Group 140">
              <a:extLst>
                <a:ext uri="{FF2B5EF4-FFF2-40B4-BE49-F238E27FC236}">
                  <a16:creationId xmlns:a16="http://schemas.microsoft.com/office/drawing/2014/main" id="{5ABE0F82-A5CF-451B-9276-0D9FF9444C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2" y="1474"/>
              <a:ext cx="604" cy="538"/>
              <a:chOff x="310" y="1177"/>
              <a:chExt cx="711" cy="642"/>
            </a:xfrm>
          </p:grpSpPr>
          <p:sp>
            <p:nvSpPr>
              <p:cNvPr id="6252" name="Freeform 141">
                <a:extLst>
                  <a:ext uri="{FF2B5EF4-FFF2-40B4-BE49-F238E27FC236}">
                    <a16:creationId xmlns:a16="http://schemas.microsoft.com/office/drawing/2014/main" id="{4A166053-ED00-4E36-A9CD-E86F1A3E6825}"/>
                  </a:ext>
                </a:extLst>
              </p:cNvPr>
              <p:cNvSpPr>
                <a:spLocks/>
              </p:cNvSpPr>
              <p:nvPr/>
            </p:nvSpPr>
            <p:spPr bwMode="auto">
              <a:xfrm rot="633706">
                <a:off x="502" y="1251"/>
                <a:ext cx="369" cy="446"/>
              </a:xfrm>
              <a:custGeom>
                <a:avLst/>
                <a:gdLst>
                  <a:gd name="T0" fmla="*/ 97 w 369"/>
                  <a:gd name="T1" fmla="*/ 355 h 446"/>
                  <a:gd name="T2" fmla="*/ 7 w 369"/>
                  <a:gd name="T3" fmla="*/ 401 h 446"/>
                  <a:gd name="T4" fmla="*/ 52 w 369"/>
                  <a:gd name="T5" fmla="*/ 446 h 446"/>
                  <a:gd name="T6" fmla="*/ 188 w 369"/>
                  <a:gd name="T7" fmla="*/ 401 h 446"/>
                  <a:gd name="T8" fmla="*/ 324 w 369"/>
                  <a:gd name="T9" fmla="*/ 265 h 446"/>
                  <a:gd name="T10" fmla="*/ 369 w 369"/>
                  <a:gd name="T11" fmla="*/ 38 h 446"/>
                  <a:gd name="T12" fmla="*/ 324 w 369"/>
                  <a:gd name="T13" fmla="*/ 38 h 446"/>
                  <a:gd name="T14" fmla="*/ 324 w 369"/>
                  <a:gd name="T15" fmla="*/ 129 h 446"/>
                  <a:gd name="T16" fmla="*/ 279 w 369"/>
                  <a:gd name="T17" fmla="*/ 265 h 446"/>
                  <a:gd name="T18" fmla="*/ 97 w 369"/>
                  <a:gd name="T19" fmla="*/ 355 h 4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9" h="446">
                    <a:moveTo>
                      <a:pt x="97" y="355"/>
                    </a:moveTo>
                    <a:cubicBezTo>
                      <a:pt x="52" y="378"/>
                      <a:pt x="14" y="386"/>
                      <a:pt x="7" y="401"/>
                    </a:cubicBezTo>
                    <a:cubicBezTo>
                      <a:pt x="0" y="416"/>
                      <a:pt x="22" y="446"/>
                      <a:pt x="52" y="446"/>
                    </a:cubicBezTo>
                    <a:cubicBezTo>
                      <a:pt x="82" y="446"/>
                      <a:pt x="143" y="431"/>
                      <a:pt x="188" y="401"/>
                    </a:cubicBezTo>
                    <a:cubicBezTo>
                      <a:pt x="233" y="371"/>
                      <a:pt x="294" y="325"/>
                      <a:pt x="324" y="265"/>
                    </a:cubicBezTo>
                    <a:cubicBezTo>
                      <a:pt x="354" y="205"/>
                      <a:pt x="369" y="76"/>
                      <a:pt x="369" y="38"/>
                    </a:cubicBezTo>
                    <a:cubicBezTo>
                      <a:pt x="369" y="0"/>
                      <a:pt x="331" y="23"/>
                      <a:pt x="324" y="38"/>
                    </a:cubicBezTo>
                    <a:cubicBezTo>
                      <a:pt x="317" y="53"/>
                      <a:pt x="331" y="91"/>
                      <a:pt x="324" y="129"/>
                    </a:cubicBezTo>
                    <a:cubicBezTo>
                      <a:pt x="317" y="167"/>
                      <a:pt x="317" y="227"/>
                      <a:pt x="279" y="265"/>
                    </a:cubicBezTo>
                    <a:cubicBezTo>
                      <a:pt x="241" y="303"/>
                      <a:pt x="142" y="332"/>
                      <a:pt x="97" y="355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3" name="Freeform 142">
                <a:extLst>
                  <a:ext uri="{FF2B5EF4-FFF2-40B4-BE49-F238E27FC236}">
                    <a16:creationId xmlns:a16="http://schemas.microsoft.com/office/drawing/2014/main" id="{F8D25932-EB56-4C8E-AF04-3039B09D3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1368"/>
                <a:ext cx="514" cy="416"/>
              </a:xfrm>
              <a:custGeom>
                <a:avLst/>
                <a:gdLst>
                  <a:gd name="T0" fmla="*/ 52 w 514"/>
                  <a:gd name="T1" fmla="*/ 363 h 416"/>
                  <a:gd name="T2" fmla="*/ 233 w 514"/>
                  <a:gd name="T3" fmla="*/ 318 h 416"/>
                  <a:gd name="T4" fmla="*/ 369 w 514"/>
                  <a:gd name="T5" fmla="*/ 227 h 416"/>
                  <a:gd name="T6" fmla="*/ 460 w 514"/>
                  <a:gd name="T7" fmla="*/ 46 h 416"/>
                  <a:gd name="T8" fmla="*/ 506 w 514"/>
                  <a:gd name="T9" fmla="*/ 0 h 416"/>
                  <a:gd name="T10" fmla="*/ 506 w 514"/>
                  <a:gd name="T11" fmla="*/ 46 h 416"/>
                  <a:gd name="T12" fmla="*/ 460 w 514"/>
                  <a:gd name="T13" fmla="*/ 136 h 416"/>
                  <a:gd name="T14" fmla="*/ 369 w 514"/>
                  <a:gd name="T15" fmla="*/ 272 h 416"/>
                  <a:gd name="T16" fmla="*/ 233 w 514"/>
                  <a:gd name="T17" fmla="*/ 363 h 416"/>
                  <a:gd name="T18" fmla="*/ 97 w 514"/>
                  <a:gd name="T19" fmla="*/ 408 h 416"/>
                  <a:gd name="T20" fmla="*/ 7 w 514"/>
                  <a:gd name="T21" fmla="*/ 408 h 416"/>
                  <a:gd name="T22" fmla="*/ 52 w 514"/>
                  <a:gd name="T23" fmla="*/ 363 h 4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14" h="416">
                    <a:moveTo>
                      <a:pt x="52" y="363"/>
                    </a:moveTo>
                    <a:cubicBezTo>
                      <a:pt x="90" y="348"/>
                      <a:pt x="180" y="341"/>
                      <a:pt x="233" y="318"/>
                    </a:cubicBezTo>
                    <a:cubicBezTo>
                      <a:pt x="286" y="295"/>
                      <a:pt x="331" y="272"/>
                      <a:pt x="369" y="227"/>
                    </a:cubicBezTo>
                    <a:cubicBezTo>
                      <a:pt x="407" y="182"/>
                      <a:pt x="437" y="84"/>
                      <a:pt x="460" y="46"/>
                    </a:cubicBezTo>
                    <a:cubicBezTo>
                      <a:pt x="483" y="8"/>
                      <a:pt x="498" y="0"/>
                      <a:pt x="506" y="0"/>
                    </a:cubicBezTo>
                    <a:cubicBezTo>
                      <a:pt x="514" y="0"/>
                      <a:pt x="514" y="23"/>
                      <a:pt x="506" y="46"/>
                    </a:cubicBezTo>
                    <a:cubicBezTo>
                      <a:pt x="498" y="69"/>
                      <a:pt x="483" y="98"/>
                      <a:pt x="460" y="136"/>
                    </a:cubicBezTo>
                    <a:cubicBezTo>
                      <a:pt x="437" y="174"/>
                      <a:pt x="407" y="234"/>
                      <a:pt x="369" y="272"/>
                    </a:cubicBezTo>
                    <a:cubicBezTo>
                      <a:pt x="331" y="310"/>
                      <a:pt x="278" y="340"/>
                      <a:pt x="233" y="363"/>
                    </a:cubicBezTo>
                    <a:cubicBezTo>
                      <a:pt x="188" y="386"/>
                      <a:pt x="135" y="400"/>
                      <a:pt x="97" y="408"/>
                    </a:cubicBezTo>
                    <a:cubicBezTo>
                      <a:pt x="59" y="416"/>
                      <a:pt x="14" y="415"/>
                      <a:pt x="7" y="408"/>
                    </a:cubicBezTo>
                    <a:cubicBezTo>
                      <a:pt x="0" y="401"/>
                      <a:pt x="14" y="378"/>
                      <a:pt x="52" y="36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4" name="Freeform 143">
                <a:extLst>
                  <a:ext uri="{FF2B5EF4-FFF2-40B4-BE49-F238E27FC236}">
                    <a16:creationId xmlns:a16="http://schemas.microsoft.com/office/drawing/2014/main" id="{8FB3583F-3885-4B96-8619-E34E090FDFA9}"/>
                  </a:ext>
                </a:extLst>
              </p:cNvPr>
              <p:cNvSpPr>
                <a:spLocks/>
              </p:cNvSpPr>
              <p:nvPr/>
            </p:nvSpPr>
            <p:spPr bwMode="auto">
              <a:xfrm rot="-1238053">
                <a:off x="385" y="1334"/>
                <a:ext cx="469" cy="204"/>
              </a:xfrm>
              <a:custGeom>
                <a:avLst/>
                <a:gdLst>
                  <a:gd name="T0" fmla="*/ 38 w 469"/>
                  <a:gd name="T1" fmla="*/ 143 h 204"/>
                  <a:gd name="T2" fmla="*/ 265 w 469"/>
                  <a:gd name="T3" fmla="*/ 143 h 204"/>
                  <a:gd name="T4" fmla="*/ 446 w 469"/>
                  <a:gd name="T5" fmla="*/ 7 h 204"/>
                  <a:gd name="T6" fmla="*/ 401 w 469"/>
                  <a:gd name="T7" fmla="*/ 98 h 204"/>
                  <a:gd name="T8" fmla="*/ 219 w 469"/>
                  <a:gd name="T9" fmla="*/ 189 h 204"/>
                  <a:gd name="T10" fmla="*/ 38 w 469"/>
                  <a:gd name="T11" fmla="*/ 189 h 204"/>
                  <a:gd name="T12" fmla="*/ 38 w 469"/>
                  <a:gd name="T13" fmla="*/ 143 h 2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9" h="204">
                    <a:moveTo>
                      <a:pt x="38" y="143"/>
                    </a:moveTo>
                    <a:cubicBezTo>
                      <a:pt x="76" y="135"/>
                      <a:pt x="197" y="166"/>
                      <a:pt x="265" y="143"/>
                    </a:cubicBezTo>
                    <a:cubicBezTo>
                      <a:pt x="333" y="120"/>
                      <a:pt x="423" y="14"/>
                      <a:pt x="446" y="7"/>
                    </a:cubicBezTo>
                    <a:cubicBezTo>
                      <a:pt x="469" y="0"/>
                      <a:pt x="439" y="68"/>
                      <a:pt x="401" y="98"/>
                    </a:cubicBezTo>
                    <a:cubicBezTo>
                      <a:pt x="363" y="128"/>
                      <a:pt x="279" y="174"/>
                      <a:pt x="219" y="189"/>
                    </a:cubicBezTo>
                    <a:cubicBezTo>
                      <a:pt x="159" y="204"/>
                      <a:pt x="68" y="197"/>
                      <a:pt x="38" y="189"/>
                    </a:cubicBezTo>
                    <a:cubicBezTo>
                      <a:pt x="8" y="181"/>
                      <a:pt x="0" y="151"/>
                      <a:pt x="38" y="14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5" name="Oval 144">
                <a:extLst>
                  <a:ext uri="{FF2B5EF4-FFF2-40B4-BE49-F238E27FC236}">
                    <a16:creationId xmlns:a16="http://schemas.microsoft.com/office/drawing/2014/main" id="{31C87CFF-94A6-45FF-9BCB-12ED7A5E1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" y="1177"/>
                <a:ext cx="46" cy="45"/>
              </a:xfrm>
              <a:prstGeom prst="ellipse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6" name="Oval 145">
                <a:extLst>
                  <a:ext uri="{FF2B5EF4-FFF2-40B4-BE49-F238E27FC236}">
                    <a16:creationId xmlns:a16="http://schemas.microsoft.com/office/drawing/2014/main" id="{48713AAA-5B7E-4A78-80B1-66D07D691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" y="1632"/>
                <a:ext cx="90" cy="45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7" name="Oval 146">
                <a:extLst>
                  <a:ext uri="{FF2B5EF4-FFF2-40B4-BE49-F238E27FC236}">
                    <a16:creationId xmlns:a16="http://schemas.microsoft.com/office/drawing/2014/main" id="{FA9104C0-ACA5-4DFF-A42C-5DE41DAA0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1434"/>
                <a:ext cx="90" cy="91"/>
              </a:xfrm>
              <a:prstGeom prst="ellipse">
                <a:avLst/>
              </a:prstGeom>
              <a:solidFill>
                <a:srgbClr val="990033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8" name="Oval 147">
                <a:extLst>
                  <a:ext uri="{FF2B5EF4-FFF2-40B4-BE49-F238E27FC236}">
                    <a16:creationId xmlns:a16="http://schemas.microsoft.com/office/drawing/2014/main" id="{75CE5225-8992-4C1C-9648-3BBAB9A48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501598">
                <a:off x="769" y="1661"/>
                <a:ext cx="181" cy="45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9" name="Oval 148">
                <a:extLst>
                  <a:ext uri="{FF2B5EF4-FFF2-40B4-BE49-F238E27FC236}">
                    <a16:creationId xmlns:a16="http://schemas.microsoft.com/office/drawing/2014/main" id="{D1A1BA5E-7E89-43A6-849B-BFEDCAF82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448070">
                <a:off x="884" y="1480"/>
                <a:ext cx="227" cy="4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60" name="Oval 149">
                <a:extLst>
                  <a:ext uri="{FF2B5EF4-FFF2-40B4-BE49-F238E27FC236}">
                    <a16:creationId xmlns:a16="http://schemas.microsoft.com/office/drawing/2014/main" id="{F5FCD86A-A7DA-4AB6-AE1E-3476688EB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378428">
                <a:off x="561" y="1773"/>
                <a:ext cx="227" cy="4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66" name="Group 150">
              <a:extLst>
                <a:ext uri="{FF2B5EF4-FFF2-40B4-BE49-F238E27FC236}">
                  <a16:creationId xmlns:a16="http://schemas.microsoft.com/office/drawing/2014/main" id="{2D5270E1-CD4C-4929-A32E-969BCD34DA3C}"/>
                </a:ext>
              </a:extLst>
            </p:cNvPr>
            <p:cNvGrpSpPr>
              <a:grpSpLocks/>
            </p:cNvGrpSpPr>
            <p:nvPr/>
          </p:nvGrpSpPr>
          <p:grpSpPr bwMode="auto">
            <a:xfrm rot="824655">
              <a:off x="1466" y="1729"/>
              <a:ext cx="553" cy="716"/>
              <a:chOff x="323" y="716"/>
              <a:chExt cx="652" cy="853"/>
            </a:xfrm>
          </p:grpSpPr>
          <p:sp>
            <p:nvSpPr>
              <p:cNvPr id="6212" name="AutoShape 151">
                <a:extLst>
                  <a:ext uri="{FF2B5EF4-FFF2-40B4-BE49-F238E27FC236}">
                    <a16:creationId xmlns:a16="http://schemas.microsoft.com/office/drawing/2014/main" id="{2DE5043B-C059-4EB7-8971-E37174828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810" y="798"/>
                <a:ext cx="51" cy="771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13" name="AutoShape 152">
                <a:extLst>
                  <a:ext uri="{FF2B5EF4-FFF2-40B4-BE49-F238E27FC236}">
                    <a16:creationId xmlns:a16="http://schemas.microsoft.com/office/drawing/2014/main" id="{57E28390-F39C-4605-A736-99D46DB47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88" y="716"/>
                <a:ext cx="50" cy="771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14" name="AutoShape 153">
                <a:extLst>
                  <a:ext uri="{FF2B5EF4-FFF2-40B4-BE49-F238E27FC236}">
                    <a16:creationId xmlns:a16="http://schemas.microsoft.com/office/drawing/2014/main" id="{31A67764-A7FB-4486-A290-9B7146E55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06" y="879"/>
                <a:ext cx="48" cy="589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15" name="AutoShape 154">
                <a:extLst>
                  <a:ext uri="{FF2B5EF4-FFF2-40B4-BE49-F238E27FC236}">
                    <a16:creationId xmlns:a16="http://schemas.microsoft.com/office/drawing/2014/main" id="{6DA63A80-4DD7-4D65-A1ED-DDE8E08A8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71" y="780"/>
                <a:ext cx="50" cy="544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16" name="Oval 155">
                <a:extLst>
                  <a:ext uri="{FF2B5EF4-FFF2-40B4-BE49-F238E27FC236}">
                    <a16:creationId xmlns:a16="http://schemas.microsoft.com/office/drawing/2014/main" id="{4BC49992-3BFD-41E0-B971-BD5A5A69F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68" y="852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17" name="Oval 156">
                <a:extLst>
                  <a:ext uri="{FF2B5EF4-FFF2-40B4-BE49-F238E27FC236}">
                    <a16:creationId xmlns:a16="http://schemas.microsoft.com/office/drawing/2014/main" id="{73D248F3-37E1-4B89-A700-5F6D925A4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84" y="925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18" name="Oval 157">
                <a:extLst>
                  <a:ext uri="{FF2B5EF4-FFF2-40B4-BE49-F238E27FC236}">
                    <a16:creationId xmlns:a16="http://schemas.microsoft.com/office/drawing/2014/main" id="{E04C65B0-EBEB-434A-B865-5E7275B24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41" y="974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19" name="Oval 158">
                <a:extLst>
                  <a:ext uri="{FF2B5EF4-FFF2-40B4-BE49-F238E27FC236}">
                    <a16:creationId xmlns:a16="http://schemas.microsoft.com/office/drawing/2014/main" id="{4A97A400-DF1C-45FA-9191-95B3DEBC3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12" y="1075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20" name="Oval 159">
                <a:extLst>
                  <a:ext uri="{FF2B5EF4-FFF2-40B4-BE49-F238E27FC236}">
                    <a16:creationId xmlns:a16="http://schemas.microsoft.com/office/drawing/2014/main" id="{C07A162D-7C7E-42A1-89C0-5CA650DCB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63" y="1278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21" name="Oval 160">
                <a:extLst>
                  <a:ext uri="{FF2B5EF4-FFF2-40B4-BE49-F238E27FC236}">
                    <a16:creationId xmlns:a16="http://schemas.microsoft.com/office/drawing/2014/main" id="{7CC8D508-D288-4A8E-B7E2-2392604ED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81" y="820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22" name="Oval 161">
                <a:extLst>
                  <a:ext uri="{FF2B5EF4-FFF2-40B4-BE49-F238E27FC236}">
                    <a16:creationId xmlns:a16="http://schemas.microsoft.com/office/drawing/2014/main" id="{F82F6691-366A-47E1-A12B-5406ABA9A5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60" y="909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23" name="Oval 162">
                <a:extLst>
                  <a:ext uri="{FF2B5EF4-FFF2-40B4-BE49-F238E27FC236}">
                    <a16:creationId xmlns:a16="http://schemas.microsoft.com/office/drawing/2014/main" id="{9B4B4195-547A-40A5-BE1D-DA5BCB3EC8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16" y="1084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24" name="Oval 163">
                <a:extLst>
                  <a:ext uri="{FF2B5EF4-FFF2-40B4-BE49-F238E27FC236}">
                    <a16:creationId xmlns:a16="http://schemas.microsoft.com/office/drawing/2014/main" id="{1E70D0B8-BC7D-41BE-AC70-C4705E0FD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82" y="1216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25" name="Oval 164">
                <a:extLst>
                  <a:ext uri="{FF2B5EF4-FFF2-40B4-BE49-F238E27FC236}">
                    <a16:creationId xmlns:a16="http://schemas.microsoft.com/office/drawing/2014/main" id="{996A19C2-8AD4-47CC-8681-61CEF348A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22" y="918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26" name="Oval 165">
                <a:extLst>
                  <a:ext uri="{FF2B5EF4-FFF2-40B4-BE49-F238E27FC236}">
                    <a16:creationId xmlns:a16="http://schemas.microsoft.com/office/drawing/2014/main" id="{F52CB5E0-803E-48D5-A716-553983702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391" y="1034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27" name="Oval 166">
                <a:extLst>
                  <a:ext uri="{FF2B5EF4-FFF2-40B4-BE49-F238E27FC236}">
                    <a16:creationId xmlns:a16="http://schemas.microsoft.com/office/drawing/2014/main" id="{667085A7-D7B7-4C2C-B5E8-D81B58D82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365" y="1154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28" name="Oval 167">
                <a:extLst>
                  <a:ext uri="{FF2B5EF4-FFF2-40B4-BE49-F238E27FC236}">
                    <a16:creationId xmlns:a16="http://schemas.microsoft.com/office/drawing/2014/main" id="{9712FB8C-578E-4E6A-A801-AE6E64838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323" y="1310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29" name="Oval 168">
                <a:extLst>
                  <a:ext uri="{FF2B5EF4-FFF2-40B4-BE49-F238E27FC236}">
                    <a16:creationId xmlns:a16="http://schemas.microsoft.com/office/drawing/2014/main" id="{7C890FCB-D227-4172-A4EC-BF425649D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67" y="1118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30" name="Oval 169">
                <a:extLst>
                  <a:ext uri="{FF2B5EF4-FFF2-40B4-BE49-F238E27FC236}">
                    <a16:creationId xmlns:a16="http://schemas.microsoft.com/office/drawing/2014/main" id="{C56425E2-4C61-4388-A9A9-F9E9364C2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11" y="1338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31" name="Rectangle 170">
                <a:extLst>
                  <a:ext uri="{FF2B5EF4-FFF2-40B4-BE49-F238E27FC236}">
                    <a16:creationId xmlns:a16="http://schemas.microsoft.com/office/drawing/2014/main" id="{1A01883B-D35C-4E37-97C7-133558AD0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97" y="991"/>
                <a:ext cx="81" cy="53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32" name="Rectangle 171">
                <a:extLst>
                  <a:ext uri="{FF2B5EF4-FFF2-40B4-BE49-F238E27FC236}">
                    <a16:creationId xmlns:a16="http://schemas.microsoft.com/office/drawing/2014/main" id="{46068717-02EF-4AC3-990D-C64E35770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88" y="996"/>
                <a:ext cx="121" cy="4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33" name="Rectangle 172">
                <a:extLst>
                  <a:ext uri="{FF2B5EF4-FFF2-40B4-BE49-F238E27FC236}">
                    <a16:creationId xmlns:a16="http://schemas.microsoft.com/office/drawing/2014/main" id="{4B7C188D-CDFB-4D11-B90F-5383A7C24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98" y="1161"/>
                <a:ext cx="65" cy="44"/>
              </a:xfrm>
              <a:prstGeom prst="rect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34" name="Rectangle 173">
                <a:extLst>
                  <a:ext uri="{FF2B5EF4-FFF2-40B4-BE49-F238E27FC236}">
                    <a16:creationId xmlns:a16="http://schemas.microsoft.com/office/drawing/2014/main" id="{F9348257-AAAC-4007-BC5F-B19254C82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67" y="1160"/>
                <a:ext cx="121" cy="4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35" name="Oval 174">
                <a:extLst>
                  <a:ext uri="{FF2B5EF4-FFF2-40B4-BE49-F238E27FC236}">
                    <a16:creationId xmlns:a16="http://schemas.microsoft.com/office/drawing/2014/main" id="{D4C6A106-E2FF-4D07-8C08-5C3790058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68" y="1372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36" name="Oval 175">
                <a:extLst>
                  <a:ext uri="{FF2B5EF4-FFF2-40B4-BE49-F238E27FC236}">
                    <a16:creationId xmlns:a16="http://schemas.microsoft.com/office/drawing/2014/main" id="{6648ED41-4A26-4A3A-A4AD-509EE4B43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731" y="738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37" name="Oval 176">
                <a:extLst>
                  <a:ext uri="{FF2B5EF4-FFF2-40B4-BE49-F238E27FC236}">
                    <a16:creationId xmlns:a16="http://schemas.microsoft.com/office/drawing/2014/main" id="{68B951D8-DF87-4CAB-9EED-D4F4890F1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91" y="1462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38" name="Oval 177">
                <a:extLst>
                  <a:ext uri="{FF2B5EF4-FFF2-40B4-BE49-F238E27FC236}">
                    <a16:creationId xmlns:a16="http://schemas.microsoft.com/office/drawing/2014/main" id="{90356AD4-EE97-412B-BF96-1506D0B75E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728" y="1127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39" name="Oval 178">
                <a:extLst>
                  <a:ext uri="{FF2B5EF4-FFF2-40B4-BE49-F238E27FC236}">
                    <a16:creationId xmlns:a16="http://schemas.microsoft.com/office/drawing/2014/main" id="{279D7E94-86D1-4F3C-9D38-CE8F0BA8E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86" y="1298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0" name="Oval 179">
                <a:extLst>
                  <a:ext uri="{FF2B5EF4-FFF2-40B4-BE49-F238E27FC236}">
                    <a16:creationId xmlns:a16="http://schemas.microsoft.com/office/drawing/2014/main" id="{47A15157-C47E-4A34-A103-9672E29A8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818" y="954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1" name="Oval 180">
                <a:extLst>
                  <a:ext uri="{FF2B5EF4-FFF2-40B4-BE49-F238E27FC236}">
                    <a16:creationId xmlns:a16="http://schemas.microsoft.com/office/drawing/2014/main" id="{04A41686-3F4B-4833-953E-E17F661DE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806" y="820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242" name="Group 181">
                <a:extLst>
                  <a:ext uri="{FF2B5EF4-FFF2-40B4-BE49-F238E27FC236}">
                    <a16:creationId xmlns:a16="http://schemas.microsoft.com/office/drawing/2014/main" id="{E7ED91D3-742D-4749-9B9D-B4DBAFCF63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54623">
                <a:off x="739" y="1058"/>
                <a:ext cx="121" cy="46"/>
                <a:chOff x="647" y="1706"/>
                <a:chExt cx="136" cy="46"/>
              </a:xfrm>
            </p:grpSpPr>
            <p:sp>
              <p:nvSpPr>
                <p:cNvPr id="6250" name="Rectangle 182">
                  <a:extLst>
                    <a:ext uri="{FF2B5EF4-FFF2-40B4-BE49-F238E27FC236}">
                      <a16:creationId xmlns:a16="http://schemas.microsoft.com/office/drawing/2014/main" id="{28F652C3-5260-4C21-8513-8D425ECD46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7" y="1706"/>
                  <a:ext cx="91" cy="46"/>
                </a:xfrm>
                <a:prstGeom prst="rect">
                  <a:avLst/>
                </a:prstGeom>
                <a:solidFill>
                  <a:srgbClr val="FF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51" name="Rectangle 183">
                  <a:extLst>
                    <a:ext uri="{FF2B5EF4-FFF2-40B4-BE49-F238E27FC236}">
                      <a16:creationId xmlns:a16="http://schemas.microsoft.com/office/drawing/2014/main" id="{46005F5A-605A-4DE9-95D1-209586ECBA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7" y="1708"/>
                  <a:ext cx="136" cy="44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243" name="Oval 184">
                <a:extLst>
                  <a:ext uri="{FF2B5EF4-FFF2-40B4-BE49-F238E27FC236}">
                    <a16:creationId xmlns:a16="http://schemas.microsoft.com/office/drawing/2014/main" id="{90C25D71-7B91-4970-80E0-D6805FC16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935" y="873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4" name="Oval 185">
                <a:extLst>
                  <a:ext uri="{FF2B5EF4-FFF2-40B4-BE49-F238E27FC236}">
                    <a16:creationId xmlns:a16="http://schemas.microsoft.com/office/drawing/2014/main" id="{2CF8F5B3-8168-4158-8DD0-0F25F3870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756" y="1215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5" name="Oval 186">
                <a:extLst>
                  <a:ext uri="{FF2B5EF4-FFF2-40B4-BE49-F238E27FC236}">
                    <a16:creationId xmlns:a16="http://schemas.microsoft.com/office/drawing/2014/main" id="{D1F599AC-ACCE-41E9-B371-780DCBBE8A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717" y="1355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6" name="Oval 187">
                <a:extLst>
                  <a:ext uri="{FF2B5EF4-FFF2-40B4-BE49-F238E27FC236}">
                    <a16:creationId xmlns:a16="http://schemas.microsoft.com/office/drawing/2014/main" id="{63FE506F-17C9-41A2-8E4A-EBE952798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882" y="1089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7" name="Oval 188">
                <a:extLst>
                  <a:ext uri="{FF2B5EF4-FFF2-40B4-BE49-F238E27FC236}">
                    <a16:creationId xmlns:a16="http://schemas.microsoft.com/office/drawing/2014/main" id="{4567D2D0-3C8D-4F84-B1DF-FC8EB7A3B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908" y="972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8" name="Oval 189">
                <a:extLst>
                  <a:ext uri="{FF2B5EF4-FFF2-40B4-BE49-F238E27FC236}">
                    <a16:creationId xmlns:a16="http://schemas.microsoft.com/office/drawing/2014/main" id="{8C227A2A-4643-4AE6-8BFC-36B2066D9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827" y="1306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9" name="Oval 190">
                <a:extLst>
                  <a:ext uri="{FF2B5EF4-FFF2-40B4-BE49-F238E27FC236}">
                    <a16:creationId xmlns:a16="http://schemas.microsoft.com/office/drawing/2014/main" id="{9699F8F6-47B2-4F10-ACF2-D2E18BF95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796" y="1434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67" name="Group 191">
              <a:extLst>
                <a:ext uri="{FF2B5EF4-FFF2-40B4-BE49-F238E27FC236}">
                  <a16:creationId xmlns:a16="http://schemas.microsoft.com/office/drawing/2014/main" id="{B0A62120-4DEA-48E1-9F95-7CF12B6A3722}"/>
                </a:ext>
              </a:extLst>
            </p:cNvPr>
            <p:cNvGrpSpPr>
              <a:grpSpLocks/>
            </p:cNvGrpSpPr>
            <p:nvPr/>
          </p:nvGrpSpPr>
          <p:grpSpPr bwMode="auto">
            <a:xfrm rot="-1232264">
              <a:off x="673" y="2273"/>
              <a:ext cx="423" cy="951"/>
              <a:chOff x="567" y="1389"/>
              <a:chExt cx="499" cy="1134"/>
            </a:xfrm>
          </p:grpSpPr>
          <p:sp>
            <p:nvSpPr>
              <p:cNvPr id="6199" name="Oval 192">
                <a:extLst>
                  <a:ext uri="{FF2B5EF4-FFF2-40B4-BE49-F238E27FC236}">
                    <a16:creationId xmlns:a16="http://schemas.microsoft.com/office/drawing/2014/main" id="{FECCC021-54B9-4DCD-A321-AA47A4F147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" y="1570"/>
                <a:ext cx="90" cy="817"/>
              </a:xfrm>
              <a:prstGeom prst="ellipse">
                <a:avLst/>
              </a:prstGeom>
              <a:solidFill>
                <a:srgbClr val="9933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00" name="Oval 193">
                <a:extLst>
                  <a:ext uri="{FF2B5EF4-FFF2-40B4-BE49-F238E27FC236}">
                    <a16:creationId xmlns:a16="http://schemas.microsoft.com/office/drawing/2014/main" id="{BA42E97D-D38A-476B-8AAB-EFCF245CA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1480"/>
                <a:ext cx="90" cy="817"/>
              </a:xfrm>
              <a:prstGeom prst="ellipse">
                <a:avLst/>
              </a:prstGeom>
              <a:solidFill>
                <a:srgbClr val="9933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01" name="Oval 194">
                <a:extLst>
                  <a:ext uri="{FF2B5EF4-FFF2-40B4-BE49-F238E27FC236}">
                    <a16:creationId xmlns:a16="http://schemas.microsoft.com/office/drawing/2014/main" id="{C41081FF-B291-4774-8C34-8F9BCAAF7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9" y="1706"/>
                <a:ext cx="91" cy="817"/>
              </a:xfrm>
              <a:prstGeom prst="ellipse">
                <a:avLst/>
              </a:prstGeom>
              <a:solidFill>
                <a:srgbClr val="9933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02" name="Oval 195">
                <a:extLst>
                  <a:ext uri="{FF2B5EF4-FFF2-40B4-BE49-F238E27FC236}">
                    <a16:creationId xmlns:a16="http://schemas.microsoft.com/office/drawing/2014/main" id="{4CEAED74-05BB-48B3-AF17-E5B6B4CBA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389"/>
                <a:ext cx="91" cy="817"/>
              </a:xfrm>
              <a:prstGeom prst="ellipse">
                <a:avLst/>
              </a:prstGeom>
              <a:solidFill>
                <a:srgbClr val="9933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03" name="Oval 196">
                <a:extLst>
                  <a:ext uri="{FF2B5EF4-FFF2-40B4-BE49-F238E27FC236}">
                    <a16:creationId xmlns:a16="http://schemas.microsoft.com/office/drawing/2014/main" id="{B31950A4-08CB-4422-907B-48305704E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1933"/>
                <a:ext cx="136" cy="46"/>
              </a:xfrm>
              <a:prstGeom prst="ellipse">
                <a:avLst/>
              </a:prstGeom>
              <a:solidFill>
                <a:srgbClr val="9933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04" name="Oval 197">
                <a:extLst>
                  <a:ext uri="{FF2B5EF4-FFF2-40B4-BE49-F238E27FC236}">
                    <a16:creationId xmlns:a16="http://schemas.microsoft.com/office/drawing/2014/main" id="{58A6A0CF-7B23-4D04-9513-7B636079B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2069"/>
                <a:ext cx="136" cy="46"/>
              </a:xfrm>
              <a:prstGeom prst="ellipse">
                <a:avLst/>
              </a:prstGeom>
              <a:solidFill>
                <a:srgbClr val="9933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05" name="Oval 198">
                <a:extLst>
                  <a:ext uri="{FF2B5EF4-FFF2-40B4-BE49-F238E27FC236}">
                    <a16:creationId xmlns:a16="http://schemas.microsoft.com/office/drawing/2014/main" id="{309D2810-36D5-468A-85CB-1DCE304F3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1888"/>
                <a:ext cx="136" cy="46"/>
              </a:xfrm>
              <a:prstGeom prst="ellipse">
                <a:avLst/>
              </a:prstGeom>
              <a:solidFill>
                <a:srgbClr val="9933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06" name="Line 199">
                <a:extLst>
                  <a:ext uri="{FF2B5EF4-FFF2-40B4-BE49-F238E27FC236}">
                    <a16:creationId xmlns:a16="http://schemas.microsoft.com/office/drawing/2014/main" id="{3065B355-AEF4-4AB9-9494-5939435CE2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" y="1933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07" name="Line 200">
                <a:extLst>
                  <a:ext uri="{FF2B5EF4-FFF2-40B4-BE49-F238E27FC236}">
                    <a16:creationId xmlns:a16="http://schemas.microsoft.com/office/drawing/2014/main" id="{58A9A38B-B4FE-42A4-92A5-F974157E40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" y="1979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08" name="Line 201">
                <a:extLst>
                  <a:ext uri="{FF2B5EF4-FFF2-40B4-BE49-F238E27FC236}">
                    <a16:creationId xmlns:a16="http://schemas.microsoft.com/office/drawing/2014/main" id="{1C38AEA1-5A9B-430E-B028-004E9C25D1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" y="2069"/>
                <a:ext cx="53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09" name="Line 202">
                <a:extLst>
                  <a:ext uri="{FF2B5EF4-FFF2-40B4-BE49-F238E27FC236}">
                    <a16:creationId xmlns:a16="http://schemas.microsoft.com/office/drawing/2014/main" id="{5EEC3476-39CF-45C1-9CDC-2310F04A21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" y="2115"/>
                <a:ext cx="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10" name="Line 203">
                <a:extLst>
                  <a:ext uri="{FF2B5EF4-FFF2-40B4-BE49-F238E27FC236}">
                    <a16:creationId xmlns:a16="http://schemas.microsoft.com/office/drawing/2014/main" id="{A2D8F4A4-1916-401F-8226-E93CD7B174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1" y="1887"/>
                <a:ext cx="5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11" name="Line 204">
                <a:extLst>
                  <a:ext uri="{FF2B5EF4-FFF2-40B4-BE49-F238E27FC236}">
                    <a16:creationId xmlns:a16="http://schemas.microsoft.com/office/drawing/2014/main" id="{9309FEA4-CF8E-4525-B9A8-DD7078CDBD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3" y="1933"/>
                <a:ext cx="5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68" name="Oval 205">
              <a:extLst>
                <a:ext uri="{FF2B5EF4-FFF2-40B4-BE49-F238E27FC236}">
                  <a16:creationId xmlns:a16="http://schemas.microsoft.com/office/drawing/2014/main" id="{FC20D2DB-A49A-43EE-B7A5-24DFC1190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1755"/>
              <a:ext cx="39" cy="7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9" name="Oval 206">
              <a:extLst>
                <a:ext uri="{FF2B5EF4-FFF2-40B4-BE49-F238E27FC236}">
                  <a16:creationId xmlns:a16="http://schemas.microsoft.com/office/drawing/2014/main" id="{8170419F-A7A9-42A2-9F29-EA9894EDC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" y="1702"/>
              <a:ext cx="38" cy="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0" name="Oval 207">
              <a:extLst>
                <a:ext uri="{FF2B5EF4-FFF2-40B4-BE49-F238E27FC236}">
                  <a16:creationId xmlns:a16="http://schemas.microsoft.com/office/drawing/2014/main" id="{F2BB535C-533C-444B-B508-F2941F04E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" y="1397"/>
              <a:ext cx="115" cy="11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1" name="Line 208">
              <a:extLst>
                <a:ext uri="{FF2B5EF4-FFF2-40B4-BE49-F238E27FC236}">
                  <a16:creationId xmlns:a16="http://schemas.microsoft.com/office/drawing/2014/main" id="{2B1F3620-76F4-4C2D-B147-10C97954E5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9" y="2957"/>
              <a:ext cx="1540" cy="456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72" name="Group 209">
              <a:extLst>
                <a:ext uri="{FF2B5EF4-FFF2-40B4-BE49-F238E27FC236}">
                  <a16:creationId xmlns:a16="http://schemas.microsoft.com/office/drawing/2014/main" id="{F716DBD9-E00A-45A1-B8E0-F64721FA64BD}"/>
                </a:ext>
              </a:extLst>
            </p:cNvPr>
            <p:cNvGrpSpPr>
              <a:grpSpLocks/>
            </p:cNvGrpSpPr>
            <p:nvPr/>
          </p:nvGrpSpPr>
          <p:grpSpPr bwMode="auto">
            <a:xfrm rot="2283027">
              <a:off x="2136" y="1588"/>
              <a:ext cx="693" cy="114"/>
              <a:chOff x="3878" y="1842"/>
              <a:chExt cx="817" cy="136"/>
            </a:xfrm>
          </p:grpSpPr>
          <p:sp>
            <p:nvSpPr>
              <p:cNvPr id="6197" name="Line 210">
                <a:extLst>
                  <a:ext uri="{FF2B5EF4-FFF2-40B4-BE49-F238E27FC236}">
                    <a16:creationId xmlns:a16="http://schemas.microsoft.com/office/drawing/2014/main" id="{8BE74061-4C38-46BE-B3B1-186CF3263F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78" y="1933"/>
                <a:ext cx="81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98" name="Line 211">
                <a:extLst>
                  <a:ext uri="{FF2B5EF4-FFF2-40B4-BE49-F238E27FC236}">
                    <a16:creationId xmlns:a16="http://schemas.microsoft.com/office/drawing/2014/main" id="{5D44C293-609D-4009-8CAB-F390B18B37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1842"/>
                <a:ext cx="635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73" name="Line 212">
              <a:extLst>
                <a:ext uri="{FF2B5EF4-FFF2-40B4-BE49-F238E27FC236}">
                  <a16:creationId xmlns:a16="http://schemas.microsoft.com/office/drawing/2014/main" id="{CE0E82F5-B0EB-4D87-81AC-AD35FE2F18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" y="1322"/>
              <a:ext cx="616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74" name="Group 213">
              <a:extLst>
                <a:ext uri="{FF2B5EF4-FFF2-40B4-BE49-F238E27FC236}">
                  <a16:creationId xmlns:a16="http://schemas.microsoft.com/office/drawing/2014/main" id="{02A9AB93-1968-4E9D-AAA0-2931BF98FB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5" y="1968"/>
              <a:ext cx="849" cy="776"/>
              <a:chOff x="247" y="1071"/>
              <a:chExt cx="1000" cy="926"/>
            </a:xfrm>
          </p:grpSpPr>
          <p:grpSp>
            <p:nvGrpSpPr>
              <p:cNvPr id="6183" name="Group 214">
                <a:extLst>
                  <a:ext uri="{FF2B5EF4-FFF2-40B4-BE49-F238E27FC236}">
                    <a16:creationId xmlns:a16="http://schemas.microsoft.com/office/drawing/2014/main" id="{372EFEA8-E856-457C-9DE4-D7990E41CE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" y="1071"/>
                <a:ext cx="1000" cy="926"/>
                <a:chOff x="247" y="1071"/>
                <a:chExt cx="1000" cy="926"/>
              </a:xfrm>
            </p:grpSpPr>
            <p:sp>
              <p:nvSpPr>
                <p:cNvPr id="6185" name="Oval 215">
                  <a:extLst>
                    <a:ext uri="{FF2B5EF4-FFF2-40B4-BE49-F238E27FC236}">
                      <a16:creationId xmlns:a16="http://schemas.microsoft.com/office/drawing/2014/main" id="{AD7F4A60-8163-45BB-BBA4-BB34612982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071"/>
                  <a:ext cx="998" cy="908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86" name="Oval 216">
                  <a:extLst>
                    <a:ext uri="{FF2B5EF4-FFF2-40B4-BE49-F238E27FC236}">
                      <a16:creationId xmlns:a16="http://schemas.microsoft.com/office/drawing/2014/main" id="{CC755010-A349-4A8D-90E1-7D0AAF6724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167750">
                  <a:off x="992" y="1758"/>
                  <a:ext cx="280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87" name="Oval 217">
                  <a:extLst>
                    <a:ext uri="{FF2B5EF4-FFF2-40B4-BE49-F238E27FC236}">
                      <a16:creationId xmlns:a16="http://schemas.microsoft.com/office/drawing/2014/main" id="{73F1E92D-FD0B-43EB-8A6E-7862864F77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533237">
                  <a:off x="1001" y="1263"/>
                  <a:ext cx="280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88" name="Oval 218">
                  <a:extLst>
                    <a:ext uri="{FF2B5EF4-FFF2-40B4-BE49-F238E27FC236}">
                      <a16:creationId xmlns:a16="http://schemas.microsoft.com/office/drawing/2014/main" id="{F44A2F40-6001-4BA7-A784-C33EB38971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810645">
                  <a:off x="766" y="1096"/>
                  <a:ext cx="280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89" name="Oval 219">
                  <a:extLst>
                    <a:ext uri="{FF2B5EF4-FFF2-40B4-BE49-F238E27FC236}">
                      <a16:creationId xmlns:a16="http://schemas.microsoft.com/office/drawing/2014/main" id="{10BA6A8A-6B97-4DCC-A54F-3E7A0B62C1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236467">
                  <a:off x="836" y="1912"/>
                  <a:ext cx="194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90" name="Oval 220">
                  <a:extLst>
                    <a:ext uri="{FF2B5EF4-FFF2-40B4-BE49-F238E27FC236}">
                      <a16:creationId xmlns:a16="http://schemas.microsoft.com/office/drawing/2014/main" id="{EBC72E42-A217-4DE4-8342-20523F606C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362864">
                  <a:off x="396" y="1888"/>
                  <a:ext cx="280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91" name="Oval 221">
                  <a:extLst>
                    <a:ext uri="{FF2B5EF4-FFF2-40B4-BE49-F238E27FC236}">
                      <a16:creationId xmlns:a16="http://schemas.microsoft.com/office/drawing/2014/main" id="{0F9F578C-E656-4B0A-ADEB-FBBC1B71B0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77814">
                  <a:off x="477" y="1089"/>
                  <a:ext cx="280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92" name="Oval 222">
                  <a:extLst>
                    <a:ext uri="{FF2B5EF4-FFF2-40B4-BE49-F238E27FC236}">
                      <a16:creationId xmlns:a16="http://schemas.microsoft.com/office/drawing/2014/main" id="{B881AB2C-7A56-4310-B018-E664071BF2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023811">
                  <a:off x="236" y="1236"/>
                  <a:ext cx="280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93" name="Oval 223">
                  <a:extLst>
                    <a:ext uri="{FF2B5EF4-FFF2-40B4-BE49-F238E27FC236}">
                      <a16:creationId xmlns:a16="http://schemas.microsoft.com/office/drawing/2014/main" id="{30B277DC-71F1-4C51-9B53-5A3C10F121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221579">
                  <a:off x="210" y="1713"/>
                  <a:ext cx="235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94" name="Oval 224">
                  <a:extLst>
                    <a:ext uri="{FF2B5EF4-FFF2-40B4-BE49-F238E27FC236}">
                      <a16:creationId xmlns:a16="http://schemas.microsoft.com/office/drawing/2014/main" id="{7A0BDC02-725E-4AF8-A335-37E6ACB572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110107">
                  <a:off x="152" y="1474"/>
                  <a:ext cx="235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95" name="Oval 225">
                  <a:extLst>
                    <a:ext uri="{FF2B5EF4-FFF2-40B4-BE49-F238E27FC236}">
                      <a16:creationId xmlns:a16="http://schemas.microsoft.com/office/drawing/2014/main" id="{28C5B0D2-97A2-4DB8-B204-0E06FB027E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1107" y="1516"/>
                  <a:ext cx="235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96" name="Oval 226">
                  <a:extLst>
                    <a:ext uri="{FF2B5EF4-FFF2-40B4-BE49-F238E27FC236}">
                      <a16:creationId xmlns:a16="http://schemas.microsoft.com/office/drawing/2014/main" id="{32D59F07-0EC6-4CE3-BE86-0F39BB7926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1" y="1952"/>
                  <a:ext cx="148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184" name="Oval 227">
                <a:extLst>
                  <a:ext uri="{FF2B5EF4-FFF2-40B4-BE49-F238E27FC236}">
                    <a16:creationId xmlns:a16="http://schemas.microsoft.com/office/drawing/2014/main" id="{79E74034-B5D9-45E4-A6A7-F78E7B1C23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1389"/>
                <a:ext cx="318" cy="27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75" name="Line 228">
              <a:extLst>
                <a:ext uri="{FF2B5EF4-FFF2-40B4-BE49-F238E27FC236}">
                  <a16:creationId xmlns:a16="http://schemas.microsoft.com/office/drawing/2014/main" id="{A47A077A-6F60-49C1-9868-5436928266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4" y="2189"/>
              <a:ext cx="74" cy="35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6" name="Line 229">
              <a:extLst>
                <a:ext uri="{FF2B5EF4-FFF2-40B4-BE49-F238E27FC236}">
                  <a16:creationId xmlns:a16="http://schemas.microsoft.com/office/drawing/2014/main" id="{F2C8C0B4-760E-413B-B640-67AA5D952A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5" y="2188"/>
              <a:ext cx="55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7" name="Line 230">
              <a:extLst>
                <a:ext uri="{FF2B5EF4-FFF2-40B4-BE49-F238E27FC236}">
                  <a16:creationId xmlns:a16="http://schemas.microsoft.com/office/drawing/2014/main" id="{9AA44907-4E5A-469F-A215-DACD2B60DC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6" y="2206"/>
              <a:ext cx="55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8" name="Oval 231">
              <a:extLst>
                <a:ext uri="{FF2B5EF4-FFF2-40B4-BE49-F238E27FC236}">
                  <a16:creationId xmlns:a16="http://schemas.microsoft.com/office/drawing/2014/main" id="{6FD1B3D2-54BD-4561-A63C-F09C044F7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" y="2729"/>
              <a:ext cx="39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9" name="Oval 232">
              <a:extLst>
                <a:ext uri="{FF2B5EF4-FFF2-40B4-BE49-F238E27FC236}">
                  <a16:creationId xmlns:a16="http://schemas.microsoft.com/office/drawing/2014/main" id="{26987E31-DB6C-4F69-939A-AD8F2ABFB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" y="2690"/>
              <a:ext cx="39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80" name="Oval 233">
              <a:extLst>
                <a:ext uri="{FF2B5EF4-FFF2-40B4-BE49-F238E27FC236}">
                  <a16:creationId xmlns:a16="http://schemas.microsoft.com/office/drawing/2014/main" id="{36464CA0-EB8A-4984-8C5B-5CF354394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" y="2272"/>
              <a:ext cx="39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81" name="Oval 234">
              <a:extLst>
                <a:ext uri="{FF2B5EF4-FFF2-40B4-BE49-F238E27FC236}">
                  <a16:creationId xmlns:a16="http://schemas.microsoft.com/office/drawing/2014/main" id="{1970C455-48D0-4AE8-A6A6-8A969704A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" y="2576"/>
              <a:ext cx="39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82" name="Oval 235">
              <a:extLst>
                <a:ext uri="{FF2B5EF4-FFF2-40B4-BE49-F238E27FC236}">
                  <a16:creationId xmlns:a16="http://schemas.microsoft.com/office/drawing/2014/main" id="{AA7D973E-BEC1-487E-A2BA-11CF3DE89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1359"/>
              <a:ext cx="77" cy="75"/>
            </a:xfrm>
            <a:prstGeom prst="ellipse">
              <a:avLst/>
            </a:prstGeom>
            <a:solidFill>
              <a:srgbClr val="9900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47" name="Rectangle 2">
            <a:extLst>
              <a:ext uri="{FF2B5EF4-FFF2-40B4-BE49-F238E27FC236}">
                <a16:creationId xmlns:a16="http://schemas.microsoft.com/office/drawing/2014/main" id="{665429CC-32F2-4CB8-8403-24D337519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2. Identify the organelle</a:t>
            </a:r>
          </a:p>
        </p:txBody>
      </p:sp>
      <p:sp>
        <p:nvSpPr>
          <p:cNvPr id="6148" name="AutoShape 113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C3A381BF-973D-48B1-BF30-09F5EE700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25" y="2924176"/>
            <a:ext cx="3240088" cy="576263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Nucleolus</a:t>
            </a:r>
          </a:p>
        </p:txBody>
      </p:sp>
      <p:sp>
        <p:nvSpPr>
          <p:cNvPr id="6149" name="AutoShape 114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1F83A42E-1DE0-4933-90EB-E7887744E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25" y="3716338"/>
            <a:ext cx="3240088" cy="5762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Ribosome</a:t>
            </a:r>
          </a:p>
        </p:txBody>
      </p:sp>
      <p:sp>
        <p:nvSpPr>
          <p:cNvPr id="6150" name="AutoShape 115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A07870F0-9C4C-4031-A070-60A1BDDE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25" y="4508501"/>
            <a:ext cx="3240088" cy="576263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RER</a:t>
            </a:r>
          </a:p>
        </p:txBody>
      </p:sp>
      <p:sp>
        <p:nvSpPr>
          <p:cNvPr id="6151" name="AutoShape 116">
            <a:hlinkClick r:id="" action="ppaction://macro?name=Right" highlightClick="1"/>
            <a:extLst>
              <a:ext uri="{FF2B5EF4-FFF2-40B4-BE49-F238E27FC236}">
                <a16:creationId xmlns:a16="http://schemas.microsoft.com/office/drawing/2014/main" id="{F97AAC8B-C84A-4CD5-9D65-A490E1671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25" y="5300663"/>
            <a:ext cx="3240088" cy="5762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Lysosome</a:t>
            </a:r>
          </a:p>
        </p:txBody>
      </p:sp>
      <p:sp>
        <p:nvSpPr>
          <p:cNvPr id="6152" name="AutoShape 117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877DC46A-9C40-4C61-97B6-6785F7D65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25" y="2132013"/>
            <a:ext cx="3240088" cy="5762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Secretory vesicle</a:t>
            </a:r>
          </a:p>
        </p:txBody>
      </p:sp>
      <p:sp>
        <p:nvSpPr>
          <p:cNvPr id="6153" name="Line 118">
            <a:extLst>
              <a:ext uri="{FF2B5EF4-FFF2-40B4-BE49-F238E27FC236}">
                <a16:creationId xmlns:a16="http://schemas.microsoft.com/office/drawing/2014/main" id="{62020F80-7B28-44C5-A5AD-F8A9AB8E73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0" y="1557339"/>
            <a:ext cx="1150938" cy="7191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4" name="Text Box 119">
            <a:extLst>
              <a:ext uri="{FF2B5EF4-FFF2-40B4-BE49-F238E27FC236}">
                <a16:creationId xmlns:a16="http://schemas.microsoft.com/office/drawing/2014/main" id="{FD7A71EA-915F-450C-8FD9-5FB4CC760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3" y="13350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5ADD589-D6CF-4F08-B85B-2C6B4804029D}"/>
              </a:ext>
            </a:extLst>
          </p:cNvPr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0D6C045-DBDE-4C6A-A043-6F2D67F02D96}"/>
              </a:ext>
            </a:extLst>
          </p:cNvPr>
          <p:cNvSpPr/>
          <p:nvPr/>
        </p:nvSpPr>
        <p:spPr>
          <a:xfrm>
            <a:off x="1523630" y="6669088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6337817"/>
      </p:ext>
    </p:extLst>
  </p:cSld>
  <p:clrMapOvr>
    <a:masterClrMapping/>
  </p:clrMapOvr>
  <p:transition advClick="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31">
            <a:extLst>
              <a:ext uri="{FF2B5EF4-FFF2-40B4-BE49-F238E27FC236}">
                <a16:creationId xmlns:a16="http://schemas.microsoft.com/office/drawing/2014/main" id="{4FA4DE3B-2898-426A-8DC4-C6CFAA0BE0FB}"/>
              </a:ext>
            </a:extLst>
          </p:cNvPr>
          <p:cNvGrpSpPr>
            <a:grpSpLocks/>
          </p:cNvGrpSpPr>
          <p:nvPr/>
        </p:nvGrpSpPr>
        <p:grpSpPr bwMode="auto">
          <a:xfrm>
            <a:off x="1919288" y="1916113"/>
            <a:ext cx="4462462" cy="3744912"/>
            <a:chOff x="249" y="1207"/>
            <a:chExt cx="2811" cy="2359"/>
          </a:xfrm>
        </p:grpSpPr>
        <p:sp>
          <p:nvSpPr>
            <p:cNvPr id="7186" name="Oval 132">
              <a:extLst>
                <a:ext uri="{FF2B5EF4-FFF2-40B4-BE49-F238E27FC236}">
                  <a16:creationId xmlns:a16="http://schemas.microsoft.com/office/drawing/2014/main" id="{2A4AADD5-12E0-44A9-B3F6-E10A55098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207"/>
              <a:ext cx="2811" cy="235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187" name="Group 133">
              <a:extLst>
                <a:ext uri="{FF2B5EF4-FFF2-40B4-BE49-F238E27FC236}">
                  <a16:creationId xmlns:a16="http://schemas.microsoft.com/office/drawing/2014/main" id="{946295EB-1432-4585-8DA4-79A9BDA3A6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5" y="2296"/>
              <a:ext cx="154" cy="153"/>
              <a:chOff x="4014" y="1842"/>
              <a:chExt cx="273" cy="182"/>
            </a:xfrm>
          </p:grpSpPr>
          <p:sp>
            <p:nvSpPr>
              <p:cNvPr id="7290" name="AutoShape 134">
                <a:extLst>
                  <a:ext uri="{FF2B5EF4-FFF2-40B4-BE49-F238E27FC236}">
                    <a16:creationId xmlns:a16="http://schemas.microsoft.com/office/drawing/2014/main" id="{A663BB3B-0331-45E0-90F5-22679F58B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4" y="1842"/>
                <a:ext cx="45" cy="182"/>
              </a:xfrm>
              <a:prstGeom prst="can">
                <a:avLst>
                  <a:gd name="adj" fmla="val 101111"/>
                </a:avLst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91" name="AutoShape 135">
                <a:extLst>
                  <a:ext uri="{FF2B5EF4-FFF2-40B4-BE49-F238E27FC236}">
                    <a16:creationId xmlns:a16="http://schemas.microsoft.com/office/drawing/2014/main" id="{F19F0435-F4A5-4755-BF96-F66FBA960B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173" y="1865"/>
                <a:ext cx="45" cy="182"/>
              </a:xfrm>
              <a:prstGeom prst="can">
                <a:avLst>
                  <a:gd name="adj" fmla="val 101111"/>
                </a:avLst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188" name="Group 136">
              <a:extLst>
                <a:ext uri="{FF2B5EF4-FFF2-40B4-BE49-F238E27FC236}">
                  <a16:creationId xmlns:a16="http://schemas.microsoft.com/office/drawing/2014/main" id="{60DF6D3D-4C76-4DD0-B14E-FC1A5D7BDF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4" y="1702"/>
              <a:ext cx="192" cy="570"/>
              <a:chOff x="2608" y="1979"/>
              <a:chExt cx="181" cy="544"/>
            </a:xfrm>
          </p:grpSpPr>
          <p:sp>
            <p:nvSpPr>
              <p:cNvPr id="7288" name="Oval 137">
                <a:extLst>
                  <a:ext uri="{FF2B5EF4-FFF2-40B4-BE49-F238E27FC236}">
                    <a16:creationId xmlns:a16="http://schemas.microsoft.com/office/drawing/2014/main" id="{2E0BC441-D6A5-4D48-8031-4C4896992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979"/>
                <a:ext cx="181" cy="544"/>
              </a:xfrm>
              <a:prstGeom prst="ellipse">
                <a:avLst/>
              </a:prstGeom>
              <a:solidFill>
                <a:srgbClr val="FF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89" name="Freeform 138">
                <a:extLst>
                  <a:ext uri="{FF2B5EF4-FFF2-40B4-BE49-F238E27FC236}">
                    <a16:creationId xmlns:a16="http://schemas.microsoft.com/office/drawing/2014/main" id="{C71E35CE-A218-4CD7-80F2-75A2A2861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2009"/>
                <a:ext cx="163" cy="481"/>
              </a:xfrm>
              <a:custGeom>
                <a:avLst/>
                <a:gdLst>
                  <a:gd name="T0" fmla="*/ 83 w 163"/>
                  <a:gd name="T1" fmla="*/ 1 h 481"/>
                  <a:gd name="T2" fmla="*/ 95 w 163"/>
                  <a:gd name="T3" fmla="*/ 4 h 481"/>
                  <a:gd name="T4" fmla="*/ 116 w 163"/>
                  <a:gd name="T5" fmla="*/ 22 h 481"/>
                  <a:gd name="T6" fmla="*/ 83 w 163"/>
                  <a:gd name="T7" fmla="*/ 52 h 481"/>
                  <a:gd name="T8" fmla="*/ 71 w 163"/>
                  <a:gd name="T9" fmla="*/ 60 h 481"/>
                  <a:gd name="T10" fmla="*/ 107 w 163"/>
                  <a:gd name="T11" fmla="*/ 76 h 481"/>
                  <a:gd name="T12" fmla="*/ 134 w 163"/>
                  <a:gd name="T13" fmla="*/ 88 h 481"/>
                  <a:gd name="T14" fmla="*/ 144 w 163"/>
                  <a:gd name="T15" fmla="*/ 99 h 481"/>
                  <a:gd name="T16" fmla="*/ 99 w 163"/>
                  <a:gd name="T17" fmla="*/ 166 h 481"/>
                  <a:gd name="T18" fmla="*/ 84 w 163"/>
                  <a:gd name="T19" fmla="*/ 177 h 481"/>
                  <a:gd name="T20" fmla="*/ 92 w 163"/>
                  <a:gd name="T21" fmla="*/ 199 h 481"/>
                  <a:gd name="T22" fmla="*/ 137 w 163"/>
                  <a:gd name="T23" fmla="*/ 207 h 481"/>
                  <a:gd name="T24" fmla="*/ 149 w 163"/>
                  <a:gd name="T25" fmla="*/ 217 h 481"/>
                  <a:gd name="T26" fmla="*/ 138 w 163"/>
                  <a:gd name="T27" fmla="*/ 280 h 481"/>
                  <a:gd name="T28" fmla="*/ 75 w 163"/>
                  <a:gd name="T29" fmla="*/ 286 h 481"/>
                  <a:gd name="T30" fmla="*/ 77 w 163"/>
                  <a:gd name="T31" fmla="*/ 324 h 481"/>
                  <a:gd name="T32" fmla="*/ 98 w 163"/>
                  <a:gd name="T33" fmla="*/ 328 h 481"/>
                  <a:gd name="T34" fmla="*/ 128 w 163"/>
                  <a:gd name="T35" fmla="*/ 333 h 481"/>
                  <a:gd name="T36" fmla="*/ 141 w 163"/>
                  <a:gd name="T37" fmla="*/ 343 h 481"/>
                  <a:gd name="T38" fmla="*/ 90 w 163"/>
                  <a:gd name="T39" fmla="*/ 403 h 481"/>
                  <a:gd name="T40" fmla="*/ 101 w 163"/>
                  <a:gd name="T41" fmla="*/ 436 h 481"/>
                  <a:gd name="T42" fmla="*/ 116 w 163"/>
                  <a:gd name="T43" fmla="*/ 451 h 481"/>
                  <a:gd name="T44" fmla="*/ 111 w 163"/>
                  <a:gd name="T45" fmla="*/ 475 h 481"/>
                  <a:gd name="T46" fmla="*/ 96 w 163"/>
                  <a:gd name="T47" fmla="*/ 478 h 481"/>
                  <a:gd name="T48" fmla="*/ 75 w 163"/>
                  <a:gd name="T49" fmla="*/ 477 h 481"/>
                  <a:gd name="T50" fmla="*/ 51 w 163"/>
                  <a:gd name="T51" fmla="*/ 454 h 481"/>
                  <a:gd name="T52" fmla="*/ 38 w 163"/>
                  <a:gd name="T53" fmla="*/ 436 h 481"/>
                  <a:gd name="T54" fmla="*/ 90 w 163"/>
                  <a:gd name="T55" fmla="*/ 384 h 481"/>
                  <a:gd name="T56" fmla="*/ 96 w 163"/>
                  <a:gd name="T57" fmla="*/ 367 h 481"/>
                  <a:gd name="T58" fmla="*/ 87 w 163"/>
                  <a:gd name="T59" fmla="*/ 354 h 481"/>
                  <a:gd name="T60" fmla="*/ 39 w 163"/>
                  <a:gd name="T61" fmla="*/ 339 h 481"/>
                  <a:gd name="T62" fmla="*/ 24 w 163"/>
                  <a:gd name="T63" fmla="*/ 324 h 481"/>
                  <a:gd name="T64" fmla="*/ 12 w 163"/>
                  <a:gd name="T65" fmla="*/ 306 h 481"/>
                  <a:gd name="T66" fmla="*/ 89 w 163"/>
                  <a:gd name="T67" fmla="*/ 261 h 481"/>
                  <a:gd name="T68" fmla="*/ 56 w 163"/>
                  <a:gd name="T69" fmla="*/ 228 h 481"/>
                  <a:gd name="T70" fmla="*/ 30 w 163"/>
                  <a:gd name="T71" fmla="*/ 223 h 481"/>
                  <a:gd name="T72" fmla="*/ 17 w 163"/>
                  <a:gd name="T73" fmla="*/ 207 h 481"/>
                  <a:gd name="T74" fmla="*/ 18 w 163"/>
                  <a:gd name="T75" fmla="*/ 175 h 481"/>
                  <a:gd name="T76" fmla="*/ 95 w 163"/>
                  <a:gd name="T77" fmla="*/ 142 h 481"/>
                  <a:gd name="T78" fmla="*/ 81 w 163"/>
                  <a:gd name="T79" fmla="*/ 120 h 481"/>
                  <a:gd name="T80" fmla="*/ 42 w 163"/>
                  <a:gd name="T81" fmla="*/ 111 h 481"/>
                  <a:gd name="T82" fmla="*/ 33 w 163"/>
                  <a:gd name="T83" fmla="*/ 99 h 481"/>
                  <a:gd name="T84" fmla="*/ 38 w 163"/>
                  <a:gd name="T85" fmla="*/ 39 h 481"/>
                  <a:gd name="T86" fmla="*/ 68 w 163"/>
                  <a:gd name="T87" fmla="*/ 22 h 481"/>
                  <a:gd name="T88" fmla="*/ 78 w 163"/>
                  <a:gd name="T89" fmla="*/ 4 h 481"/>
                  <a:gd name="T90" fmla="*/ 83 w 163"/>
                  <a:gd name="T91" fmla="*/ 1 h 48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63" h="481">
                    <a:moveTo>
                      <a:pt x="83" y="1"/>
                    </a:moveTo>
                    <a:cubicBezTo>
                      <a:pt x="87" y="2"/>
                      <a:pt x="92" y="2"/>
                      <a:pt x="95" y="4"/>
                    </a:cubicBezTo>
                    <a:cubicBezTo>
                      <a:pt x="102" y="9"/>
                      <a:pt x="107" y="20"/>
                      <a:pt x="116" y="22"/>
                    </a:cubicBezTo>
                    <a:cubicBezTo>
                      <a:pt x="123" y="56"/>
                      <a:pt x="111" y="51"/>
                      <a:pt x="83" y="52"/>
                    </a:cubicBezTo>
                    <a:cubicBezTo>
                      <a:pt x="76" y="54"/>
                      <a:pt x="72" y="53"/>
                      <a:pt x="71" y="60"/>
                    </a:cubicBezTo>
                    <a:cubicBezTo>
                      <a:pt x="73" y="80"/>
                      <a:pt x="89" y="75"/>
                      <a:pt x="107" y="76"/>
                    </a:cubicBezTo>
                    <a:cubicBezTo>
                      <a:pt x="113" y="83"/>
                      <a:pt x="125" y="87"/>
                      <a:pt x="134" y="88"/>
                    </a:cubicBezTo>
                    <a:cubicBezTo>
                      <a:pt x="141" y="91"/>
                      <a:pt x="143" y="91"/>
                      <a:pt x="144" y="99"/>
                    </a:cubicBezTo>
                    <a:cubicBezTo>
                      <a:pt x="143" y="172"/>
                      <a:pt x="158" y="164"/>
                      <a:pt x="99" y="166"/>
                    </a:cubicBezTo>
                    <a:cubicBezTo>
                      <a:pt x="88" y="168"/>
                      <a:pt x="88" y="168"/>
                      <a:pt x="84" y="177"/>
                    </a:cubicBezTo>
                    <a:cubicBezTo>
                      <a:pt x="85" y="186"/>
                      <a:pt x="82" y="197"/>
                      <a:pt x="92" y="199"/>
                    </a:cubicBezTo>
                    <a:cubicBezTo>
                      <a:pt x="106" y="206"/>
                      <a:pt x="121" y="205"/>
                      <a:pt x="137" y="207"/>
                    </a:cubicBezTo>
                    <a:cubicBezTo>
                      <a:pt x="142" y="210"/>
                      <a:pt x="146" y="212"/>
                      <a:pt x="149" y="217"/>
                    </a:cubicBezTo>
                    <a:cubicBezTo>
                      <a:pt x="150" y="235"/>
                      <a:pt x="163" y="276"/>
                      <a:pt x="138" y="280"/>
                    </a:cubicBezTo>
                    <a:cubicBezTo>
                      <a:pt x="122" y="288"/>
                      <a:pt x="94" y="283"/>
                      <a:pt x="75" y="286"/>
                    </a:cubicBezTo>
                    <a:cubicBezTo>
                      <a:pt x="73" y="296"/>
                      <a:pt x="70" y="315"/>
                      <a:pt x="77" y="324"/>
                    </a:cubicBezTo>
                    <a:cubicBezTo>
                      <a:pt x="81" y="330"/>
                      <a:pt x="98" y="328"/>
                      <a:pt x="98" y="328"/>
                    </a:cubicBezTo>
                    <a:cubicBezTo>
                      <a:pt x="106" y="332"/>
                      <a:pt x="119" y="332"/>
                      <a:pt x="128" y="333"/>
                    </a:cubicBezTo>
                    <a:cubicBezTo>
                      <a:pt x="134" y="336"/>
                      <a:pt x="137" y="338"/>
                      <a:pt x="141" y="343"/>
                    </a:cubicBezTo>
                    <a:cubicBezTo>
                      <a:pt x="140" y="410"/>
                      <a:pt x="152" y="402"/>
                      <a:pt x="90" y="403"/>
                    </a:cubicBezTo>
                    <a:cubicBezTo>
                      <a:pt x="91" y="424"/>
                      <a:pt x="84" y="433"/>
                      <a:pt x="101" y="436"/>
                    </a:cubicBezTo>
                    <a:cubicBezTo>
                      <a:pt x="108" y="440"/>
                      <a:pt x="112" y="444"/>
                      <a:pt x="116" y="451"/>
                    </a:cubicBezTo>
                    <a:cubicBezTo>
                      <a:pt x="115" y="459"/>
                      <a:pt x="119" y="472"/>
                      <a:pt x="111" y="475"/>
                    </a:cubicBezTo>
                    <a:cubicBezTo>
                      <a:pt x="106" y="477"/>
                      <a:pt x="96" y="478"/>
                      <a:pt x="96" y="478"/>
                    </a:cubicBezTo>
                    <a:cubicBezTo>
                      <a:pt x="90" y="481"/>
                      <a:pt x="75" y="477"/>
                      <a:pt x="75" y="477"/>
                    </a:cubicBezTo>
                    <a:cubicBezTo>
                      <a:pt x="70" y="469"/>
                      <a:pt x="59" y="459"/>
                      <a:pt x="51" y="454"/>
                    </a:cubicBezTo>
                    <a:cubicBezTo>
                      <a:pt x="46" y="448"/>
                      <a:pt x="42" y="442"/>
                      <a:pt x="38" y="436"/>
                    </a:cubicBezTo>
                    <a:cubicBezTo>
                      <a:pt x="22" y="380"/>
                      <a:pt x="48" y="385"/>
                      <a:pt x="90" y="384"/>
                    </a:cubicBezTo>
                    <a:cubicBezTo>
                      <a:pt x="92" y="378"/>
                      <a:pt x="95" y="373"/>
                      <a:pt x="96" y="367"/>
                    </a:cubicBezTo>
                    <a:cubicBezTo>
                      <a:pt x="95" y="359"/>
                      <a:pt x="95" y="356"/>
                      <a:pt x="87" y="354"/>
                    </a:cubicBezTo>
                    <a:cubicBezTo>
                      <a:pt x="71" y="342"/>
                      <a:pt x="58" y="343"/>
                      <a:pt x="39" y="339"/>
                    </a:cubicBezTo>
                    <a:cubicBezTo>
                      <a:pt x="35" y="333"/>
                      <a:pt x="30" y="328"/>
                      <a:pt x="24" y="324"/>
                    </a:cubicBezTo>
                    <a:cubicBezTo>
                      <a:pt x="19" y="318"/>
                      <a:pt x="17" y="312"/>
                      <a:pt x="12" y="306"/>
                    </a:cubicBezTo>
                    <a:cubicBezTo>
                      <a:pt x="0" y="246"/>
                      <a:pt x="32" y="262"/>
                      <a:pt x="89" y="261"/>
                    </a:cubicBezTo>
                    <a:cubicBezTo>
                      <a:pt x="86" y="228"/>
                      <a:pt x="90" y="230"/>
                      <a:pt x="56" y="228"/>
                    </a:cubicBezTo>
                    <a:cubicBezTo>
                      <a:pt x="47" y="227"/>
                      <a:pt x="39" y="226"/>
                      <a:pt x="30" y="223"/>
                    </a:cubicBezTo>
                    <a:cubicBezTo>
                      <a:pt x="21" y="216"/>
                      <a:pt x="23" y="215"/>
                      <a:pt x="17" y="207"/>
                    </a:cubicBezTo>
                    <a:cubicBezTo>
                      <a:pt x="17" y="196"/>
                      <a:pt x="17" y="186"/>
                      <a:pt x="18" y="175"/>
                    </a:cubicBezTo>
                    <a:cubicBezTo>
                      <a:pt x="21" y="129"/>
                      <a:pt x="46" y="144"/>
                      <a:pt x="95" y="142"/>
                    </a:cubicBezTo>
                    <a:cubicBezTo>
                      <a:pt x="93" y="132"/>
                      <a:pt x="92" y="122"/>
                      <a:pt x="81" y="120"/>
                    </a:cubicBezTo>
                    <a:cubicBezTo>
                      <a:pt x="70" y="112"/>
                      <a:pt x="55" y="114"/>
                      <a:pt x="42" y="111"/>
                    </a:cubicBezTo>
                    <a:cubicBezTo>
                      <a:pt x="37" y="108"/>
                      <a:pt x="36" y="104"/>
                      <a:pt x="33" y="99"/>
                    </a:cubicBezTo>
                    <a:cubicBezTo>
                      <a:pt x="33" y="87"/>
                      <a:pt x="29" y="56"/>
                      <a:pt x="38" y="39"/>
                    </a:cubicBezTo>
                    <a:cubicBezTo>
                      <a:pt x="42" y="21"/>
                      <a:pt x="51" y="24"/>
                      <a:pt x="68" y="22"/>
                    </a:cubicBezTo>
                    <a:cubicBezTo>
                      <a:pt x="72" y="17"/>
                      <a:pt x="73" y="8"/>
                      <a:pt x="78" y="4"/>
                    </a:cubicBezTo>
                    <a:cubicBezTo>
                      <a:pt x="84" y="0"/>
                      <a:pt x="83" y="6"/>
                      <a:pt x="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189" name="Group 139">
              <a:extLst>
                <a:ext uri="{FF2B5EF4-FFF2-40B4-BE49-F238E27FC236}">
                  <a16:creationId xmlns:a16="http://schemas.microsoft.com/office/drawing/2014/main" id="{91591660-79D2-4A87-BA2F-5812F394EA9E}"/>
                </a:ext>
              </a:extLst>
            </p:cNvPr>
            <p:cNvGrpSpPr>
              <a:grpSpLocks/>
            </p:cNvGrpSpPr>
            <p:nvPr/>
          </p:nvGrpSpPr>
          <p:grpSpPr bwMode="auto">
            <a:xfrm rot="3615422">
              <a:off x="1407" y="2769"/>
              <a:ext cx="190" cy="578"/>
              <a:chOff x="2608" y="1979"/>
              <a:chExt cx="181" cy="544"/>
            </a:xfrm>
          </p:grpSpPr>
          <p:sp>
            <p:nvSpPr>
              <p:cNvPr id="7286" name="Oval 140">
                <a:extLst>
                  <a:ext uri="{FF2B5EF4-FFF2-40B4-BE49-F238E27FC236}">
                    <a16:creationId xmlns:a16="http://schemas.microsoft.com/office/drawing/2014/main" id="{0AFF7925-F55D-4B36-97AC-AD223B0BF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979"/>
                <a:ext cx="181" cy="544"/>
              </a:xfrm>
              <a:prstGeom prst="ellipse">
                <a:avLst/>
              </a:prstGeom>
              <a:solidFill>
                <a:srgbClr val="FF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87" name="Freeform 141">
                <a:extLst>
                  <a:ext uri="{FF2B5EF4-FFF2-40B4-BE49-F238E27FC236}">
                    <a16:creationId xmlns:a16="http://schemas.microsoft.com/office/drawing/2014/main" id="{40D2CEED-C131-4D28-B5F7-F5248E1B8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2009"/>
                <a:ext cx="163" cy="481"/>
              </a:xfrm>
              <a:custGeom>
                <a:avLst/>
                <a:gdLst>
                  <a:gd name="T0" fmla="*/ 83 w 163"/>
                  <a:gd name="T1" fmla="*/ 1 h 481"/>
                  <a:gd name="T2" fmla="*/ 95 w 163"/>
                  <a:gd name="T3" fmla="*/ 4 h 481"/>
                  <a:gd name="T4" fmla="*/ 116 w 163"/>
                  <a:gd name="T5" fmla="*/ 22 h 481"/>
                  <a:gd name="T6" fmla="*/ 83 w 163"/>
                  <a:gd name="T7" fmla="*/ 52 h 481"/>
                  <a:gd name="T8" fmla="*/ 71 w 163"/>
                  <a:gd name="T9" fmla="*/ 60 h 481"/>
                  <a:gd name="T10" fmla="*/ 107 w 163"/>
                  <a:gd name="T11" fmla="*/ 76 h 481"/>
                  <a:gd name="T12" fmla="*/ 134 w 163"/>
                  <a:gd name="T13" fmla="*/ 88 h 481"/>
                  <a:gd name="T14" fmla="*/ 144 w 163"/>
                  <a:gd name="T15" fmla="*/ 99 h 481"/>
                  <a:gd name="T16" fmla="*/ 99 w 163"/>
                  <a:gd name="T17" fmla="*/ 166 h 481"/>
                  <a:gd name="T18" fmla="*/ 84 w 163"/>
                  <a:gd name="T19" fmla="*/ 177 h 481"/>
                  <a:gd name="T20" fmla="*/ 92 w 163"/>
                  <a:gd name="T21" fmla="*/ 199 h 481"/>
                  <a:gd name="T22" fmla="*/ 137 w 163"/>
                  <a:gd name="T23" fmla="*/ 207 h 481"/>
                  <a:gd name="T24" fmla="*/ 149 w 163"/>
                  <a:gd name="T25" fmla="*/ 217 h 481"/>
                  <a:gd name="T26" fmla="*/ 138 w 163"/>
                  <a:gd name="T27" fmla="*/ 280 h 481"/>
                  <a:gd name="T28" fmla="*/ 75 w 163"/>
                  <a:gd name="T29" fmla="*/ 286 h 481"/>
                  <a:gd name="T30" fmla="*/ 77 w 163"/>
                  <a:gd name="T31" fmla="*/ 324 h 481"/>
                  <a:gd name="T32" fmla="*/ 98 w 163"/>
                  <a:gd name="T33" fmla="*/ 328 h 481"/>
                  <a:gd name="T34" fmla="*/ 128 w 163"/>
                  <a:gd name="T35" fmla="*/ 333 h 481"/>
                  <a:gd name="T36" fmla="*/ 141 w 163"/>
                  <a:gd name="T37" fmla="*/ 343 h 481"/>
                  <a:gd name="T38" fmla="*/ 90 w 163"/>
                  <a:gd name="T39" fmla="*/ 403 h 481"/>
                  <a:gd name="T40" fmla="*/ 101 w 163"/>
                  <a:gd name="T41" fmla="*/ 436 h 481"/>
                  <a:gd name="T42" fmla="*/ 116 w 163"/>
                  <a:gd name="T43" fmla="*/ 451 h 481"/>
                  <a:gd name="T44" fmla="*/ 111 w 163"/>
                  <a:gd name="T45" fmla="*/ 475 h 481"/>
                  <a:gd name="T46" fmla="*/ 96 w 163"/>
                  <a:gd name="T47" fmla="*/ 478 h 481"/>
                  <a:gd name="T48" fmla="*/ 75 w 163"/>
                  <a:gd name="T49" fmla="*/ 477 h 481"/>
                  <a:gd name="T50" fmla="*/ 51 w 163"/>
                  <a:gd name="T51" fmla="*/ 454 h 481"/>
                  <a:gd name="T52" fmla="*/ 38 w 163"/>
                  <a:gd name="T53" fmla="*/ 436 h 481"/>
                  <a:gd name="T54" fmla="*/ 90 w 163"/>
                  <a:gd name="T55" fmla="*/ 384 h 481"/>
                  <a:gd name="T56" fmla="*/ 96 w 163"/>
                  <a:gd name="T57" fmla="*/ 367 h 481"/>
                  <a:gd name="T58" fmla="*/ 87 w 163"/>
                  <a:gd name="T59" fmla="*/ 354 h 481"/>
                  <a:gd name="T60" fmla="*/ 39 w 163"/>
                  <a:gd name="T61" fmla="*/ 339 h 481"/>
                  <a:gd name="T62" fmla="*/ 24 w 163"/>
                  <a:gd name="T63" fmla="*/ 324 h 481"/>
                  <a:gd name="T64" fmla="*/ 12 w 163"/>
                  <a:gd name="T65" fmla="*/ 306 h 481"/>
                  <a:gd name="T66" fmla="*/ 89 w 163"/>
                  <a:gd name="T67" fmla="*/ 261 h 481"/>
                  <a:gd name="T68" fmla="*/ 56 w 163"/>
                  <a:gd name="T69" fmla="*/ 228 h 481"/>
                  <a:gd name="T70" fmla="*/ 30 w 163"/>
                  <a:gd name="T71" fmla="*/ 223 h 481"/>
                  <a:gd name="T72" fmla="*/ 17 w 163"/>
                  <a:gd name="T73" fmla="*/ 207 h 481"/>
                  <a:gd name="T74" fmla="*/ 18 w 163"/>
                  <a:gd name="T75" fmla="*/ 175 h 481"/>
                  <a:gd name="T76" fmla="*/ 95 w 163"/>
                  <a:gd name="T77" fmla="*/ 142 h 481"/>
                  <a:gd name="T78" fmla="*/ 81 w 163"/>
                  <a:gd name="T79" fmla="*/ 120 h 481"/>
                  <a:gd name="T80" fmla="*/ 42 w 163"/>
                  <a:gd name="T81" fmla="*/ 111 h 481"/>
                  <a:gd name="T82" fmla="*/ 33 w 163"/>
                  <a:gd name="T83" fmla="*/ 99 h 481"/>
                  <a:gd name="T84" fmla="*/ 38 w 163"/>
                  <a:gd name="T85" fmla="*/ 39 h 481"/>
                  <a:gd name="T86" fmla="*/ 68 w 163"/>
                  <a:gd name="T87" fmla="*/ 22 h 481"/>
                  <a:gd name="T88" fmla="*/ 78 w 163"/>
                  <a:gd name="T89" fmla="*/ 4 h 481"/>
                  <a:gd name="T90" fmla="*/ 83 w 163"/>
                  <a:gd name="T91" fmla="*/ 1 h 48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63" h="481">
                    <a:moveTo>
                      <a:pt x="83" y="1"/>
                    </a:moveTo>
                    <a:cubicBezTo>
                      <a:pt x="87" y="2"/>
                      <a:pt x="92" y="2"/>
                      <a:pt x="95" y="4"/>
                    </a:cubicBezTo>
                    <a:cubicBezTo>
                      <a:pt x="102" y="9"/>
                      <a:pt x="107" y="20"/>
                      <a:pt x="116" y="22"/>
                    </a:cubicBezTo>
                    <a:cubicBezTo>
                      <a:pt x="123" y="56"/>
                      <a:pt x="111" y="51"/>
                      <a:pt x="83" y="52"/>
                    </a:cubicBezTo>
                    <a:cubicBezTo>
                      <a:pt x="76" y="54"/>
                      <a:pt x="72" y="53"/>
                      <a:pt x="71" y="60"/>
                    </a:cubicBezTo>
                    <a:cubicBezTo>
                      <a:pt x="73" y="80"/>
                      <a:pt x="89" y="75"/>
                      <a:pt x="107" y="76"/>
                    </a:cubicBezTo>
                    <a:cubicBezTo>
                      <a:pt x="113" y="83"/>
                      <a:pt x="125" y="87"/>
                      <a:pt x="134" y="88"/>
                    </a:cubicBezTo>
                    <a:cubicBezTo>
                      <a:pt x="141" y="91"/>
                      <a:pt x="143" y="91"/>
                      <a:pt x="144" y="99"/>
                    </a:cubicBezTo>
                    <a:cubicBezTo>
                      <a:pt x="143" y="172"/>
                      <a:pt x="158" y="164"/>
                      <a:pt x="99" y="166"/>
                    </a:cubicBezTo>
                    <a:cubicBezTo>
                      <a:pt x="88" y="168"/>
                      <a:pt x="88" y="168"/>
                      <a:pt x="84" y="177"/>
                    </a:cubicBezTo>
                    <a:cubicBezTo>
                      <a:pt x="85" y="186"/>
                      <a:pt x="82" y="197"/>
                      <a:pt x="92" y="199"/>
                    </a:cubicBezTo>
                    <a:cubicBezTo>
                      <a:pt x="106" y="206"/>
                      <a:pt x="121" y="205"/>
                      <a:pt x="137" y="207"/>
                    </a:cubicBezTo>
                    <a:cubicBezTo>
                      <a:pt x="142" y="210"/>
                      <a:pt x="146" y="212"/>
                      <a:pt x="149" y="217"/>
                    </a:cubicBezTo>
                    <a:cubicBezTo>
                      <a:pt x="150" y="235"/>
                      <a:pt x="163" y="276"/>
                      <a:pt x="138" y="280"/>
                    </a:cubicBezTo>
                    <a:cubicBezTo>
                      <a:pt x="122" y="288"/>
                      <a:pt x="94" y="283"/>
                      <a:pt x="75" y="286"/>
                    </a:cubicBezTo>
                    <a:cubicBezTo>
                      <a:pt x="73" y="296"/>
                      <a:pt x="70" y="315"/>
                      <a:pt x="77" y="324"/>
                    </a:cubicBezTo>
                    <a:cubicBezTo>
                      <a:pt x="81" y="330"/>
                      <a:pt x="98" y="328"/>
                      <a:pt x="98" y="328"/>
                    </a:cubicBezTo>
                    <a:cubicBezTo>
                      <a:pt x="106" y="332"/>
                      <a:pt x="119" y="332"/>
                      <a:pt x="128" y="333"/>
                    </a:cubicBezTo>
                    <a:cubicBezTo>
                      <a:pt x="134" y="336"/>
                      <a:pt x="137" y="338"/>
                      <a:pt x="141" y="343"/>
                    </a:cubicBezTo>
                    <a:cubicBezTo>
                      <a:pt x="140" y="410"/>
                      <a:pt x="152" y="402"/>
                      <a:pt x="90" y="403"/>
                    </a:cubicBezTo>
                    <a:cubicBezTo>
                      <a:pt x="91" y="424"/>
                      <a:pt x="84" y="433"/>
                      <a:pt x="101" y="436"/>
                    </a:cubicBezTo>
                    <a:cubicBezTo>
                      <a:pt x="108" y="440"/>
                      <a:pt x="112" y="444"/>
                      <a:pt x="116" y="451"/>
                    </a:cubicBezTo>
                    <a:cubicBezTo>
                      <a:pt x="115" y="459"/>
                      <a:pt x="119" y="472"/>
                      <a:pt x="111" y="475"/>
                    </a:cubicBezTo>
                    <a:cubicBezTo>
                      <a:pt x="106" y="477"/>
                      <a:pt x="96" y="478"/>
                      <a:pt x="96" y="478"/>
                    </a:cubicBezTo>
                    <a:cubicBezTo>
                      <a:pt x="90" y="481"/>
                      <a:pt x="75" y="477"/>
                      <a:pt x="75" y="477"/>
                    </a:cubicBezTo>
                    <a:cubicBezTo>
                      <a:pt x="70" y="469"/>
                      <a:pt x="59" y="459"/>
                      <a:pt x="51" y="454"/>
                    </a:cubicBezTo>
                    <a:cubicBezTo>
                      <a:pt x="46" y="448"/>
                      <a:pt x="42" y="442"/>
                      <a:pt x="38" y="436"/>
                    </a:cubicBezTo>
                    <a:cubicBezTo>
                      <a:pt x="22" y="380"/>
                      <a:pt x="48" y="385"/>
                      <a:pt x="90" y="384"/>
                    </a:cubicBezTo>
                    <a:cubicBezTo>
                      <a:pt x="92" y="378"/>
                      <a:pt x="95" y="373"/>
                      <a:pt x="96" y="367"/>
                    </a:cubicBezTo>
                    <a:cubicBezTo>
                      <a:pt x="95" y="359"/>
                      <a:pt x="95" y="356"/>
                      <a:pt x="87" y="354"/>
                    </a:cubicBezTo>
                    <a:cubicBezTo>
                      <a:pt x="71" y="342"/>
                      <a:pt x="58" y="343"/>
                      <a:pt x="39" y="339"/>
                    </a:cubicBezTo>
                    <a:cubicBezTo>
                      <a:pt x="35" y="333"/>
                      <a:pt x="30" y="328"/>
                      <a:pt x="24" y="324"/>
                    </a:cubicBezTo>
                    <a:cubicBezTo>
                      <a:pt x="19" y="318"/>
                      <a:pt x="17" y="312"/>
                      <a:pt x="12" y="306"/>
                    </a:cubicBezTo>
                    <a:cubicBezTo>
                      <a:pt x="0" y="246"/>
                      <a:pt x="32" y="262"/>
                      <a:pt x="89" y="261"/>
                    </a:cubicBezTo>
                    <a:cubicBezTo>
                      <a:pt x="86" y="228"/>
                      <a:pt x="90" y="230"/>
                      <a:pt x="56" y="228"/>
                    </a:cubicBezTo>
                    <a:cubicBezTo>
                      <a:pt x="47" y="227"/>
                      <a:pt x="39" y="226"/>
                      <a:pt x="30" y="223"/>
                    </a:cubicBezTo>
                    <a:cubicBezTo>
                      <a:pt x="21" y="216"/>
                      <a:pt x="23" y="215"/>
                      <a:pt x="17" y="207"/>
                    </a:cubicBezTo>
                    <a:cubicBezTo>
                      <a:pt x="17" y="196"/>
                      <a:pt x="17" y="186"/>
                      <a:pt x="18" y="175"/>
                    </a:cubicBezTo>
                    <a:cubicBezTo>
                      <a:pt x="21" y="129"/>
                      <a:pt x="46" y="144"/>
                      <a:pt x="95" y="142"/>
                    </a:cubicBezTo>
                    <a:cubicBezTo>
                      <a:pt x="93" y="132"/>
                      <a:pt x="92" y="122"/>
                      <a:pt x="81" y="120"/>
                    </a:cubicBezTo>
                    <a:cubicBezTo>
                      <a:pt x="70" y="112"/>
                      <a:pt x="55" y="114"/>
                      <a:pt x="42" y="111"/>
                    </a:cubicBezTo>
                    <a:cubicBezTo>
                      <a:pt x="37" y="108"/>
                      <a:pt x="36" y="104"/>
                      <a:pt x="33" y="99"/>
                    </a:cubicBezTo>
                    <a:cubicBezTo>
                      <a:pt x="33" y="87"/>
                      <a:pt x="29" y="56"/>
                      <a:pt x="38" y="39"/>
                    </a:cubicBezTo>
                    <a:cubicBezTo>
                      <a:pt x="42" y="21"/>
                      <a:pt x="51" y="24"/>
                      <a:pt x="68" y="22"/>
                    </a:cubicBezTo>
                    <a:cubicBezTo>
                      <a:pt x="72" y="17"/>
                      <a:pt x="73" y="8"/>
                      <a:pt x="78" y="4"/>
                    </a:cubicBezTo>
                    <a:cubicBezTo>
                      <a:pt x="84" y="0"/>
                      <a:pt x="83" y="6"/>
                      <a:pt x="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190" name="Group 142">
              <a:extLst>
                <a:ext uri="{FF2B5EF4-FFF2-40B4-BE49-F238E27FC236}">
                  <a16:creationId xmlns:a16="http://schemas.microsoft.com/office/drawing/2014/main" id="{C6FE30DB-3303-4FBC-8C89-F483F64EEF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2" y="1474"/>
              <a:ext cx="604" cy="538"/>
              <a:chOff x="310" y="1177"/>
              <a:chExt cx="711" cy="642"/>
            </a:xfrm>
          </p:grpSpPr>
          <p:sp>
            <p:nvSpPr>
              <p:cNvPr id="7277" name="Freeform 143">
                <a:extLst>
                  <a:ext uri="{FF2B5EF4-FFF2-40B4-BE49-F238E27FC236}">
                    <a16:creationId xmlns:a16="http://schemas.microsoft.com/office/drawing/2014/main" id="{F4D09B9B-9CF3-489A-B965-C83E7084A7AE}"/>
                  </a:ext>
                </a:extLst>
              </p:cNvPr>
              <p:cNvSpPr>
                <a:spLocks/>
              </p:cNvSpPr>
              <p:nvPr/>
            </p:nvSpPr>
            <p:spPr bwMode="auto">
              <a:xfrm rot="633706">
                <a:off x="502" y="1251"/>
                <a:ext cx="369" cy="446"/>
              </a:xfrm>
              <a:custGeom>
                <a:avLst/>
                <a:gdLst>
                  <a:gd name="T0" fmla="*/ 97 w 369"/>
                  <a:gd name="T1" fmla="*/ 355 h 446"/>
                  <a:gd name="T2" fmla="*/ 7 w 369"/>
                  <a:gd name="T3" fmla="*/ 401 h 446"/>
                  <a:gd name="T4" fmla="*/ 52 w 369"/>
                  <a:gd name="T5" fmla="*/ 446 h 446"/>
                  <a:gd name="T6" fmla="*/ 188 w 369"/>
                  <a:gd name="T7" fmla="*/ 401 h 446"/>
                  <a:gd name="T8" fmla="*/ 324 w 369"/>
                  <a:gd name="T9" fmla="*/ 265 h 446"/>
                  <a:gd name="T10" fmla="*/ 369 w 369"/>
                  <a:gd name="T11" fmla="*/ 38 h 446"/>
                  <a:gd name="T12" fmla="*/ 324 w 369"/>
                  <a:gd name="T13" fmla="*/ 38 h 446"/>
                  <a:gd name="T14" fmla="*/ 324 w 369"/>
                  <a:gd name="T15" fmla="*/ 129 h 446"/>
                  <a:gd name="T16" fmla="*/ 279 w 369"/>
                  <a:gd name="T17" fmla="*/ 265 h 446"/>
                  <a:gd name="T18" fmla="*/ 97 w 369"/>
                  <a:gd name="T19" fmla="*/ 355 h 4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9" h="446">
                    <a:moveTo>
                      <a:pt x="97" y="355"/>
                    </a:moveTo>
                    <a:cubicBezTo>
                      <a:pt x="52" y="378"/>
                      <a:pt x="14" y="386"/>
                      <a:pt x="7" y="401"/>
                    </a:cubicBezTo>
                    <a:cubicBezTo>
                      <a:pt x="0" y="416"/>
                      <a:pt x="22" y="446"/>
                      <a:pt x="52" y="446"/>
                    </a:cubicBezTo>
                    <a:cubicBezTo>
                      <a:pt x="82" y="446"/>
                      <a:pt x="143" y="431"/>
                      <a:pt x="188" y="401"/>
                    </a:cubicBezTo>
                    <a:cubicBezTo>
                      <a:pt x="233" y="371"/>
                      <a:pt x="294" y="325"/>
                      <a:pt x="324" y="265"/>
                    </a:cubicBezTo>
                    <a:cubicBezTo>
                      <a:pt x="354" y="205"/>
                      <a:pt x="369" y="76"/>
                      <a:pt x="369" y="38"/>
                    </a:cubicBezTo>
                    <a:cubicBezTo>
                      <a:pt x="369" y="0"/>
                      <a:pt x="331" y="23"/>
                      <a:pt x="324" y="38"/>
                    </a:cubicBezTo>
                    <a:cubicBezTo>
                      <a:pt x="317" y="53"/>
                      <a:pt x="331" y="91"/>
                      <a:pt x="324" y="129"/>
                    </a:cubicBezTo>
                    <a:cubicBezTo>
                      <a:pt x="317" y="167"/>
                      <a:pt x="317" y="227"/>
                      <a:pt x="279" y="265"/>
                    </a:cubicBezTo>
                    <a:cubicBezTo>
                      <a:pt x="241" y="303"/>
                      <a:pt x="142" y="332"/>
                      <a:pt x="97" y="355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78" name="Freeform 144">
                <a:extLst>
                  <a:ext uri="{FF2B5EF4-FFF2-40B4-BE49-F238E27FC236}">
                    <a16:creationId xmlns:a16="http://schemas.microsoft.com/office/drawing/2014/main" id="{39447432-E794-456E-AAD1-8FCCB35B6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1368"/>
                <a:ext cx="514" cy="416"/>
              </a:xfrm>
              <a:custGeom>
                <a:avLst/>
                <a:gdLst>
                  <a:gd name="T0" fmla="*/ 52 w 514"/>
                  <a:gd name="T1" fmla="*/ 363 h 416"/>
                  <a:gd name="T2" fmla="*/ 233 w 514"/>
                  <a:gd name="T3" fmla="*/ 318 h 416"/>
                  <a:gd name="T4" fmla="*/ 369 w 514"/>
                  <a:gd name="T5" fmla="*/ 227 h 416"/>
                  <a:gd name="T6" fmla="*/ 460 w 514"/>
                  <a:gd name="T7" fmla="*/ 46 h 416"/>
                  <a:gd name="T8" fmla="*/ 506 w 514"/>
                  <a:gd name="T9" fmla="*/ 0 h 416"/>
                  <a:gd name="T10" fmla="*/ 506 w 514"/>
                  <a:gd name="T11" fmla="*/ 46 h 416"/>
                  <a:gd name="T12" fmla="*/ 460 w 514"/>
                  <a:gd name="T13" fmla="*/ 136 h 416"/>
                  <a:gd name="T14" fmla="*/ 369 w 514"/>
                  <a:gd name="T15" fmla="*/ 272 h 416"/>
                  <a:gd name="T16" fmla="*/ 233 w 514"/>
                  <a:gd name="T17" fmla="*/ 363 h 416"/>
                  <a:gd name="T18" fmla="*/ 97 w 514"/>
                  <a:gd name="T19" fmla="*/ 408 h 416"/>
                  <a:gd name="T20" fmla="*/ 7 w 514"/>
                  <a:gd name="T21" fmla="*/ 408 h 416"/>
                  <a:gd name="T22" fmla="*/ 52 w 514"/>
                  <a:gd name="T23" fmla="*/ 363 h 4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14" h="416">
                    <a:moveTo>
                      <a:pt x="52" y="363"/>
                    </a:moveTo>
                    <a:cubicBezTo>
                      <a:pt x="90" y="348"/>
                      <a:pt x="180" y="341"/>
                      <a:pt x="233" y="318"/>
                    </a:cubicBezTo>
                    <a:cubicBezTo>
                      <a:pt x="286" y="295"/>
                      <a:pt x="331" y="272"/>
                      <a:pt x="369" y="227"/>
                    </a:cubicBezTo>
                    <a:cubicBezTo>
                      <a:pt x="407" y="182"/>
                      <a:pt x="437" y="84"/>
                      <a:pt x="460" y="46"/>
                    </a:cubicBezTo>
                    <a:cubicBezTo>
                      <a:pt x="483" y="8"/>
                      <a:pt x="498" y="0"/>
                      <a:pt x="506" y="0"/>
                    </a:cubicBezTo>
                    <a:cubicBezTo>
                      <a:pt x="514" y="0"/>
                      <a:pt x="514" y="23"/>
                      <a:pt x="506" y="46"/>
                    </a:cubicBezTo>
                    <a:cubicBezTo>
                      <a:pt x="498" y="69"/>
                      <a:pt x="483" y="98"/>
                      <a:pt x="460" y="136"/>
                    </a:cubicBezTo>
                    <a:cubicBezTo>
                      <a:pt x="437" y="174"/>
                      <a:pt x="407" y="234"/>
                      <a:pt x="369" y="272"/>
                    </a:cubicBezTo>
                    <a:cubicBezTo>
                      <a:pt x="331" y="310"/>
                      <a:pt x="278" y="340"/>
                      <a:pt x="233" y="363"/>
                    </a:cubicBezTo>
                    <a:cubicBezTo>
                      <a:pt x="188" y="386"/>
                      <a:pt x="135" y="400"/>
                      <a:pt x="97" y="408"/>
                    </a:cubicBezTo>
                    <a:cubicBezTo>
                      <a:pt x="59" y="416"/>
                      <a:pt x="14" y="415"/>
                      <a:pt x="7" y="408"/>
                    </a:cubicBezTo>
                    <a:cubicBezTo>
                      <a:pt x="0" y="401"/>
                      <a:pt x="14" y="378"/>
                      <a:pt x="52" y="36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79" name="Freeform 145">
                <a:extLst>
                  <a:ext uri="{FF2B5EF4-FFF2-40B4-BE49-F238E27FC236}">
                    <a16:creationId xmlns:a16="http://schemas.microsoft.com/office/drawing/2014/main" id="{CA002792-D2D6-4640-B010-DB236CCACCE8}"/>
                  </a:ext>
                </a:extLst>
              </p:cNvPr>
              <p:cNvSpPr>
                <a:spLocks/>
              </p:cNvSpPr>
              <p:nvPr/>
            </p:nvSpPr>
            <p:spPr bwMode="auto">
              <a:xfrm rot="-1238053">
                <a:off x="385" y="1334"/>
                <a:ext cx="469" cy="204"/>
              </a:xfrm>
              <a:custGeom>
                <a:avLst/>
                <a:gdLst>
                  <a:gd name="T0" fmla="*/ 38 w 469"/>
                  <a:gd name="T1" fmla="*/ 143 h 204"/>
                  <a:gd name="T2" fmla="*/ 265 w 469"/>
                  <a:gd name="T3" fmla="*/ 143 h 204"/>
                  <a:gd name="T4" fmla="*/ 446 w 469"/>
                  <a:gd name="T5" fmla="*/ 7 h 204"/>
                  <a:gd name="T6" fmla="*/ 401 w 469"/>
                  <a:gd name="T7" fmla="*/ 98 h 204"/>
                  <a:gd name="T8" fmla="*/ 219 w 469"/>
                  <a:gd name="T9" fmla="*/ 189 h 204"/>
                  <a:gd name="T10" fmla="*/ 38 w 469"/>
                  <a:gd name="T11" fmla="*/ 189 h 204"/>
                  <a:gd name="T12" fmla="*/ 38 w 469"/>
                  <a:gd name="T13" fmla="*/ 143 h 2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9" h="204">
                    <a:moveTo>
                      <a:pt x="38" y="143"/>
                    </a:moveTo>
                    <a:cubicBezTo>
                      <a:pt x="76" y="135"/>
                      <a:pt x="197" y="166"/>
                      <a:pt x="265" y="143"/>
                    </a:cubicBezTo>
                    <a:cubicBezTo>
                      <a:pt x="333" y="120"/>
                      <a:pt x="423" y="14"/>
                      <a:pt x="446" y="7"/>
                    </a:cubicBezTo>
                    <a:cubicBezTo>
                      <a:pt x="469" y="0"/>
                      <a:pt x="439" y="68"/>
                      <a:pt x="401" y="98"/>
                    </a:cubicBezTo>
                    <a:cubicBezTo>
                      <a:pt x="363" y="128"/>
                      <a:pt x="279" y="174"/>
                      <a:pt x="219" y="189"/>
                    </a:cubicBezTo>
                    <a:cubicBezTo>
                      <a:pt x="159" y="204"/>
                      <a:pt x="68" y="197"/>
                      <a:pt x="38" y="189"/>
                    </a:cubicBezTo>
                    <a:cubicBezTo>
                      <a:pt x="8" y="181"/>
                      <a:pt x="0" y="151"/>
                      <a:pt x="38" y="14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80" name="Oval 146">
                <a:extLst>
                  <a:ext uri="{FF2B5EF4-FFF2-40B4-BE49-F238E27FC236}">
                    <a16:creationId xmlns:a16="http://schemas.microsoft.com/office/drawing/2014/main" id="{95298494-BA74-4432-9B64-F40F4CE0C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" y="1177"/>
                <a:ext cx="46" cy="45"/>
              </a:xfrm>
              <a:prstGeom prst="ellipse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81" name="Oval 147">
                <a:extLst>
                  <a:ext uri="{FF2B5EF4-FFF2-40B4-BE49-F238E27FC236}">
                    <a16:creationId xmlns:a16="http://schemas.microsoft.com/office/drawing/2014/main" id="{92D6698D-725F-43C5-BC9D-0030E8FE6A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" y="1632"/>
                <a:ext cx="90" cy="45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82" name="Oval 148">
                <a:extLst>
                  <a:ext uri="{FF2B5EF4-FFF2-40B4-BE49-F238E27FC236}">
                    <a16:creationId xmlns:a16="http://schemas.microsoft.com/office/drawing/2014/main" id="{7834F776-33EB-4B8C-A78F-BFF560C3D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1434"/>
                <a:ext cx="90" cy="91"/>
              </a:xfrm>
              <a:prstGeom prst="ellipse">
                <a:avLst/>
              </a:prstGeom>
              <a:solidFill>
                <a:srgbClr val="990033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83" name="Oval 149">
                <a:extLst>
                  <a:ext uri="{FF2B5EF4-FFF2-40B4-BE49-F238E27FC236}">
                    <a16:creationId xmlns:a16="http://schemas.microsoft.com/office/drawing/2014/main" id="{155F17D7-1A26-43F2-BE92-ADBE94FED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501598">
                <a:off x="769" y="1661"/>
                <a:ext cx="181" cy="45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84" name="Oval 150">
                <a:extLst>
                  <a:ext uri="{FF2B5EF4-FFF2-40B4-BE49-F238E27FC236}">
                    <a16:creationId xmlns:a16="http://schemas.microsoft.com/office/drawing/2014/main" id="{8FEDBF47-2163-4B95-8E20-7AC8E7434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448070">
                <a:off x="884" y="1480"/>
                <a:ext cx="227" cy="4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85" name="Oval 151">
                <a:extLst>
                  <a:ext uri="{FF2B5EF4-FFF2-40B4-BE49-F238E27FC236}">
                    <a16:creationId xmlns:a16="http://schemas.microsoft.com/office/drawing/2014/main" id="{28C167BA-FD58-49E5-B774-1FA21D48AC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378428">
                <a:off x="561" y="1773"/>
                <a:ext cx="227" cy="4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191" name="Group 152">
              <a:extLst>
                <a:ext uri="{FF2B5EF4-FFF2-40B4-BE49-F238E27FC236}">
                  <a16:creationId xmlns:a16="http://schemas.microsoft.com/office/drawing/2014/main" id="{78FFEA89-A9F5-4B32-BC6C-7A52430F7C96}"/>
                </a:ext>
              </a:extLst>
            </p:cNvPr>
            <p:cNvGrpSpPr>
              <a:grpSpLocks/>
            </p:cNvGrpSpPr>
            <p:nvPr/>
          </p:nvGrpSpPr>
          <p:grpSpPr bwMode="auto">
            <a:xfrm rot="824655">
              <a:off x="1466" y="1729"/>
              <a:ext cx="553" cy="716"/>
              <a:chOff x="323" y="716"/>
              <a:chExt cx="652" cy="853"/>
            </a:xfrm>
          </p:grpSpPr>
          <p:sp>
            <p:nvSpPr>
              <p:cNvPr id="7237" name="AutoShape 153">
                <a:extLst>
                  <a:ext uri="{FF2B5EF4-FFF2-40B4-BE49-F238E27FC236}">
                    <a16:creationId xmlns:a16="http://schemas.microsoft.com/office/drawing/2014/main" id="{DD426294-DC2C-4C9A-B6D0-B394936E4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810" y="798"/>
                <a:ext cx="51" cy="771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38" name="AutoShape 154">
                <a:extLst>
                  <a:ext uri="{FF2B5EF4-FFF2-40B4-BE49-F238E27FC236}">
                    <a16:creationId xmlns:a16="http://schemas.microsoft.com/office/drawing/2014/main" id="{E101D7CD-8568-4A6E-B87A-9BC20EB17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88" y="716"/>
                <a:ext cx="50" cy="771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39" name="AutoShape 155">
                <a:extLst>
                  <a:ext uri="{FF2B5EF4-FFF2-40B4-BE49-F238E27FC236}">
                    <a16:creationId xmlns:a16="http://schemas.microsoft.com/office/drawing/2014/main" id="{8063232F-386E-466A-BD25-DF7F66A13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06" y="879"/>
                <a:ext cx="48" cy="589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40" name="AutoShape 156">
                <a:extLst>
                  <a:ext uri="{FF2B5EF4-FFF2-40B4-BE49-F238E27FC236}">
                    <a16:creationId xmlns:a16="http://schemas.microsoft.com/office/drawing/2014/main" id="{84586C2F-96B4-4CD8-B616-B08B478FE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71" y="780"/>
                <a:ext cx="50" cy="544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41" name="Oval 157">
                <a:extLst>
                  <a:ext uri="{FF2B5EF4-FFF2-40B4-BE49-F238E27FC236}">
                    <a16:creationId xmlns:a16="http://schemas.microsoft.com/office/drawing/2014/main" id="{244F1B5B-02BF-4195-B7F5-3BC9AF0A1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68" y="852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42" name="Oval 158">
                <a:extLst>
                  <a:ext uri="{FF2B5EF4-FFF2-40B4-BE49-F238E27FC236}">
                    <a16:creationId xmlns:a16="http://schemas.microsoft.com/office/drawing/2014/main" id="{9C15FA2F-6527-4690-993F-6AFDDD0DA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84" y="925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43" name="Oval 159">
                <a:extLst>
                  <a:ext uri="{FF2B5EF4-FFF2-40B4-BE49-F238E27FC236}">
                    <a16:creationId xmlns:a16="http://schemas.microsoft.com/office/drawing/2014/main" id="{AE41CE25-3DEB-4FD6-8058-201198A3B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41" y="974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44" name="Oval 160">
                <a:extLst>
                  <a:ext uri="{FF2B5EF4-FFF2-40B4-BE49-F238E27FC236}">
                    <a16:creationId xmlns:a16="http://schemas.microsoft.com/office/drawing/2014/main" id="{D7D21B1E-ED96-431F-B592-E20F890BA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12" y="1075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45" name="Oval 161">
                <a:extLst>
                  <a:ext uri="{FF2B5EF4-FFF2-40B4-BE49-F238E27FC236}">
                    <a16:creationId xmlns:a16="http://schemas.microsoft.com/office/drawing/2014/main" id="{41FB43DE-D520-44B6-A5D1-46C23DB98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63" y="1278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46" name="Oval 162">
                <a:extLst>
                  <a:ext uri="{FF2B5EF4-FFF2-40B4-BE49-F238E27FC236}">
                    <a16:creationId xmlns:a16="http://schemas.microsoft.com/office/drawing/2014/main" id="{BE6D4ACF-6FBA-46B7-88BA-F23F6E22A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81" y="820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47" name="Oval 163">
                <a:extLst>
                  <a:ext uri="{FF2B5EF4-FFF2-40B4-BE49-F238E27FC236}">
                    <a16:creationId xmlns:a16="http://schemas.microsoft.com/office/drawing/2014/main" id="{D10FDBF3-E8D9-4F1E-82C1-15A4821AD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60" y="909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48" name="Oval 164">
                <a:extLst>
                  <a:ext uri="{FF2B5EF4-FFF2-40B4-BE49-F238E27FC236}">
                    <a16:creationId xmlns:a16="http://schemas.microsoft.com/office/drawing/2014/main" id="{78F2ABA3-DA15-4488-A10A-7E910B6C4C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16" y="1084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49" name="Oval 165">
                <a:extLst>
                  <a:ext uri="{FF2B5EF4-FFF2-40B4-BE49-F238E27FC236}">
                    <a16:creationId xmlns:a16="http://schemas.microsoft.com/office/drawing/2014/main" id="{1868DB84-E1D1-4EC8-AFFB-273DB4BD0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82" y="1216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50" name="Oval 166">
                <a:extLst>
                  <a:ext uri="{FF2B5EF4-FFF2-40B4-BE49-F238E27FC236}">
                    <a16:creationId xmlns:a16="http://schemas.microsoft.com/office/drawing/2014/main" id="{FA4CFED0-AC3F-4869-AF25-B8BF89F72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22" y="918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51" name="Oval 167">
                <a:extLst>
                  <a:ext uri="{FF2B5EF4-FFF2-40B4-BE49-F238E27FC236}">
                    <a16:creationId xmlns:a16="http://schemas.microsoft.com/office/drawing/2014/main" id="{7B0E46DE-C64C-4F97-B865-651D1E260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391" y="1034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52" name="Oval 168">
                <a:extLst>
                  <a:ext uri="{FF2B5EF4-FFF2-40B4-BE49-F238E27FC236}">
                    <a16:creationId xmlns:a16="http://schemas.microsoft.com/office/drawing/2014/main" id="{F4F81F3A-6424-4DFB-9F69-F66918AFB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365" y="1154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53" name="Oval 169">
                <a:extLst>
                  <a:ext uri="{FF2B5EF4-FFF2-40B4-BE49-F238E27FC236}">
                    <a16:creationId xmlns:a16="http://schemas.microsoft.com/office/drawing/2014/main" id="{672ED286-4755-4A45-997F-CB4EC9AEB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323" y="1310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54" name="Oval 170">
                <a:extLst>
                  <a:ext uri="{FF2B5EF4-FFF2-40B4-BE49-F238E27FC236}">
                    <a16:creationId xmlns:a16="http://schemas.microsoft.com/office/drawing/2014/main" id="{C79A63B7-DC45-4093-9446-F5B1453D4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67" y="1118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55" name="Oval 171">
                <a:extLst>
                  <a:ext uri="{FF2B5EF4-FFF2-40B4-BE49-F238E27FC236}">
                    <a16:creationId xmlns:a16="http://schemas.microsoft.com/office/drawing/2014/main" id="{E77FCB59-0563-46A1-83C5-2045D3474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11" y="1338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56" name="Rectangle 172">
                <a:extLst>
                  <a:ext uri="{FF2B5EF4-FFF2-40B4-BE49-F238E27FC236}">
                    <a16:creationId xmlns:a16="http://schemas.microsoft.com/office/drawing/2014/main" id="{9826107C-3780-4C52-85D4-C02BB56EB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97" y="991"/>
                <a:ext cx="81" cy="53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57" name="Rectangle 173">
                <a:extLst>
                  <a:ext uri="{FF2B5EF4-FFF2-40B4-BE49-F238E27FC236}">
                    <a16:creationId xmlns:a16="http://schemas.microsoft.com/office/drawing/2014/main" id="{9442796F-12BC-4FCC-BB15-38AFB58D3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88" y="996"/>
                <a:ext cx="121" cy="4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58" name="Rectangle 174">
                <a:extLst>
                  <a:ext uri="{FF2B5EF4-FFF2-40B4-BE49-F238E27FC236}">
                    <a16:creationId xmlns:a16="http://schemas.microsoft.com/office/drawing/2014/main" id="{72A96563-4AF6-41AE-A907-2F1D6A429A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98" y="1161"/>
                <a:ext cx="65" cy="44"/>
              </a:xfrm>
              <a:prstGeom prst="rect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59" name="Rectangle 175">
                <a:extLst>
                  <a:ext uri="{FF2B5EF4-FFF2-40B4-BE49-F238E27FC236}">
                    <a16:creationId xmlns:a16="http://schemas.microsoft.com/office/drawing/2014/main" id="{EAB78265-9781-4E26-8B61-155A92CD4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67" y="1160"/>
                <a:ext cx="121" cy="4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60" name="Oval 176">
                <a:extLst>
                  <a:ext uri="{FF2B5EF4-FFF2-40B4-BE49-F238E27FC236}">
                    <a16:creationId xmlns:a16="http://schemas.microsoft.com/office/drawing/2014/main" id="{66DEF399-575D-4449-8C94-708DC2582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68" y="1372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61" name="Oval 177">
                <a:extLst>
                  <a:ext uri="{FF2B5EF4-FFF2-40B4-BE49-F238E27FC236}">
                    <a16:creationId xmlns:a16="http://schemas.microsoft.com/office/drawing/2014/main" id="{C6ACEDEE-E07B-437F-8B22-CB448A309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731" y="738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62" name="Oval 178">
                <a:extLst>
                  <a:ext uri="{FF2B5EF4-FFF2-40B4-BE49-F238E27FC236}">
                    <a16:creationId xmlns:a16="http://schemas.microsoft.com/office/drawing/2014/main" id="{EBEA772C-A161-45EC-B466-A6ACA39B6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91" y="1462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63" name="Oval 179">
                <a:extLst>
                  <a:ext uri="{FF2B5EF4-FFF2-40B4-BE49-F238E27FC236}">
                    <a16:creationId xmlns:a16="http://schemas.microsoft.com/office/drawing/2014/main" id="{1CD9F464-512B-4CC1-9613-AE306DF66A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728" y="1127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64" name="Oval 180">
                <a:extLst>
                  <a:ext uri="{FF2B5EF4-FFF2-40B4-BE49-F238E27FC236}">
                    <a16:creationId xmlns:a16="http://schemas.microsoft.com/office/drawing/2014/main" id="{4DBFF61F-8C3A-4029-868F-291BD87F7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86" y="1298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65" name="Oval 181">
                <a:extLst>
                  <a:ext uri="{FF2B5EF4-FFF2-40B4-BE49-F238E27FC236}">
                    <a16:creationId xmlns:a16="http://schemas.microsoft.com/office/drawing/2014/main" id="{6AF6149C-5F8E-47A2-B2D2-0A6187782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818" y="954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66" name="Oval 182">
                <a:extLst>
                  <a:ext uri="{FF2B5EF4-FFF2-40B4-BE49-F238E27FC236}">
                    <a16:creationId xmlns:a16="http://schemas.microsoft.com/office/drawing/2014/main" id="{EFCF36EE-786F-43A3-A718-79E73C1FF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806" y="820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267" name="Group 183">
                <a:extLst>
                  <a:ext uri="{FF2B5EF4-FFF2-40B4-BE49-F238E27FC236}">
                    <a16:creationId xmlns:a16="http://schemas.microsoft.com/office/drawing/2014/main" id="{D5684475-F5B9-4693-B8A9-B361C61E97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54623">
                <a:off x="739" y="1058"/>
                <a:ext cx="121" cy="46"/>
                <a:chOff x="647" y="1706"/>
                <a:chExt cx="136" cy="46"/>
              </a:xfrm>
            </p:grpSpPr>
            <p:sp>
              <p:nvSpPr>
                <p:cNvPr id="7275" name="Rectangle 184">
                  <a:extLst>
                    <a:ext uri="{FF2B5EF4-FFF2-40B4-BE49-F238E27FC236}">
                      <a16:creationId xmlns:a16="http://schemas.microsoft.com/office/drawing/2014/main" id="{FD7D33B1-E42F-4E28-A43A-0429372D25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7" y="1706"/>
                  <a:ext cx="91" cy="46"/>
                </a:xfrm>
                <a:prstGeom prst="rect">
                  <a:avLst/>
                </a:prstGeom>
                <a:solidFill>
                  <a:srgbClr val="FF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76" name="Rectangle 185">
                  <a:extLst>
                    <a:ext uri="{FF2B5EF4-FFF2-40B4-BE49-F238E27FC236}">
                      <a16:creationId xmlns:a16="http://schemas.microsoft.com/office/drawing/2014/main" id="{4D664E6F-8C3A-4180-9D73-808F75B023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7" y="1708"/>
                  <a:ext cx="136" cy="44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268" name="Oval 186">
                <a:extLst>
                  <a:ext uri="{FF2B5EF4-FFF2-40B4-BE49-F238E27FC236}">
                    <a16:creationId xmlns:a16="http://schemas.microsoft.com/office/drawing/2014/main" id="{3388398B-B157-485C-9CC5-526F190FE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935" y="873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69" name="Oval 187">
                <a:extLst>
                  <a:ext uri="{FF2B5EF4-FFF2-40B4-BE49-F238E27FC236}">
                    <a16:creationId xmlns:a16="http://schemas.microsoft.com/office/drawing/2014/main" id="{ABA654D0-9CD9-4666-A227-ACCE27595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756" y="1215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70" name="Oval 188">
                <a:extLst>
                  <a:ext uri="{FF2B5EF4-FFF2-40B4-BE49-F238E27FC236}">
                    <a16:creationId xmlns:a16="http://schemas.microsoft.com/office/drawing/2014/main" id="{88B71010-DBB8-4F44-9DAE-8A7D19731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717" y="1355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71" name="Oval 189">
                <a:extLst>
                  <a:ext uri="{FF2B5EF4-FFF2-40B4-BE49-F238E27FC236}">
                    <a16:creationId xmlns:a16="http://schemas.microsoft.com/office/drawing/2014/main" id="{22755903-83FC-4279-967B-1D0C1C35D0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882" y="1089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72" name="Oval 190">
                <a:extLst>
                  <a:ext uri="{FF2B5EF4-FFF2-40B4-BE49-F238E27FC236}">
                    <a16:creationId xmlns:a16="http://schemas.microsoft.com/office/drawing/2014/main" id="{0C7FC247-ACDB-47E2-93DA-4F18EB317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908" y="972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73" name="Oval 191">
                <a:extLst>
                  <a:ext uri="{FF2B5EF4-FFF2-40B4-BE49-F238E27FC236}">
                    <a16:creationId xmlns:a16="http://schemas.microsoft.com/office/drawing/2014/main" id="{7E81760E-1867-4FBF-B528-2DA27F0BEB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827" y="1306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74" name="Oval 192">
                <a:extLst>
                  <a:ext uri="{FF2B5EF4-FFF2-40B4-BE49-F238E27FC236}">
                    <a16:creationId xmlns:a16="http://schemas.microsoft.com/office/drawing/2014/main" id="{E48F26DD-0919-4653-8265-4C99B39D5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796" y="1434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192" name="Group 193">
              <a:extLst>
                <a:ext uri="{FF2B5EF4-FFF2-40B4-BE49-F238E27FC236}">
                  <a16:creationId xmlns:a16="http://schemas.microsoft.com/office/drawing/2014/main" id="{6F4CE383-323B-40B3-891D-27FC05EA7DAF}"/>
                </a:ext>
              </a:extLst>
            </p:cNvPr>
            <p:cNvGrpSpPr>
              <a:grpSpLocks/>
            </p:cNvGrpSpPr>
            <p:nvPr/>
          </p:nvGrpSpPr>
          <p:grpSpPr bwMode="auto">
            <a:xfrm rot="-1232264">
              <a:off x="673" y="2273"/>
              <a:ext cx="423" cy="951"/>
              <a:chOff x="567" y="1389"/>
              <a:chExt cx="499" cy="1134"/>
            </a:xfrm>
          </p:grpSpPr>
          <p:sp>
            <p:nvSpPr>
              <p:cNvPr id="7224" name="Oval 194">
                <a:extLst>
                  <a:ext uri="{FF2B5EF4-FFF2-40B4-BE49-F238E27FC236}">
                    <a16:creationId xmlns:a16="http://schemas.microsoft.com/office/drawing/2014/main" id="{DD03D7A1-4775-4BD7-AABE-1270BE4914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" y="1570"/>
                <a:ext cx="90" cy="817"/>
              </a:xfrm>
              <a:prstGeom prst="ellipse">
                <a:avLst/>
              </a:prstGeom>
              <a:solidFill>
                <a:srgbClr val="9933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25" name="Oval 195">
                <a:extLst>
                  <a:ext uri="{FF2B5EF4-FFF2-40B4-BE49-F238E27FC236}">
                    <a16:creationId xmlns:a16="http://schemas.microsoft.com/office/drawing/2014/main" id="{FF779122-4E24-4642-9AB3-583ABF552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1480"/>
                <a:ext cx="90" cy="817"/>
              </a:xfrm>
              <a:prstGeom prst="ellipse">
                <a:avLst/>
              </a:prstGeom>
              <a:solidFill>
                <a:srgbClr val="9933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26" name="Oval 196">
                <a:extLst>
                  <a:ext uri="{FF2B5EF4-FFF2-40B4-BE49-F238E27FC236}">
                    <a16:creationId xmlns:a16="http://schemas.microsoft.com/office/drawing/2014/main" id="{B50790A5-086F-4D50-B127-345E04BBF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9" y="1706"/>
                <a:ext cx="91" cy="817"/>
              </a:xfrm>
              <a:prstGeom prst="ellipse">
                <a:avLst/>
              </a:prstGeom>
              <a:solidFill>
                <a:srgbClr val="9933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27" name="Oval 197">
                <a:extLst>
                  <a:ext uri="{FF2B5EF4-FFF2-40B4-BE49-F238E27FC236}">
                    <a16:creationId xmlns:a16="http://schemas.microsoft.com/office/drawing/2014/main" id="{70FCCBCE-B934-467D-9053-916F794F50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389"/>
                <a:ext cx="91" cy="817"/>
              </a:xfrm>
              <a:prstGeom prst="ellipse">
                <a:avLst/>
              </a:prstGeom>
              <a:solidFill>
                <a:srgbClr val="9933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28" name="Oval 198">
                <a:extLst>
                  <a:ext uri="{FF2B5EF4-FFF2-40B4-BE49-F238E27FC236}">
                    <a16:creationId xmlns:a16="http://schemas.microsoft.com/office/drawing/2014/main" id="{1E57763A-BCB5-43A8-900C-FAC5FC689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1933"/>
                <a:ext cx="136" cy="46"/>
              </a:xfrm>
              <a:prstGeom prst="ellipse">
                <a:avLst/>
              </a:prstGeom>
              <a:solidFill>
                <a:srgbClr val="9933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29" name="Oval 199">
                <a:extLst>
                  <a:ext uri="{FF2B5EF4-FFF2-40B4-BE49-F238E27FC236}">
                    <a16:creationId xmlns:a16="http://schemas.microsoft.com/office/drawing/2014/main" id="{57E7739B-01F7-4D20-BEB8-0E58A354A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2069"/>
                <a:ext cx="136" cy="46"/>
              </a:xfrm>
              <a:prstGeom prst="ellipse">
                <a:avLst/>
              </a:prstGeom>
              <a:solidFill>
                <a:srgbClr val="9933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30" name="Oval 200">
                <a:extLst>
                  <a:ext uri="{FF2B5EF4-FFF2-40B4-BE49-F238E27FC236}">
                    <a16:creationId xmlns:a16="http://schemas.microsoft.com/office/drawing/2014/main" id="{86FA35D2-5E11-435E-8A16-DAE83B4B9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1888"/>
                <a:ext cx="136" cy="46"/>
              </a:xfrm>
              <a:prstGeom prst="ellipse">
                <a:avLst/>
              </a:prstGeom>
              <a:solidFill>
                <a:srgbClr val="9933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31" name="Line 201">
                <a:extLst>
                  <a:ext uri="{FF2B5EF4-FFF2-40B4-BE49-F238E27FC236}">
                    <a16:creationId xmlns:a16="http://schemas.microsoft.com/office/drawing/2014/main" id="{1927F7D4-3702-4BD2-8818-0E9CE1A4A4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" y="1933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32" name="Line 202">
                <a:extLst>
                  <a:ext uri="{FF2B5EF4-FFF2-40B4-BE49-F238E27FC236}">
                    <a16:creationId xmlns:a16="http://schemas.microsoft.com/office/drawing/2014/main" id="{69D44D35-4D29-418D-866D-0B3E589410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" y="1979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33" name="Line 203">
                <a:extLst>
                  <a:ext uri="{FF2B5EF4-FFF2-40B4-BE49-F238E27FC236}">
                    <a16:creationId xmlns:a16="http://schemas.microsoft.com/office/drawing/2014/main" id="{D8AF45F3-0D3B-40F0-BD52-1BE3980854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" y="2069"/>
                <a:ext cx="53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34" name="Line 204">
                <a:extLst>
                  <a:ext uri="{FF2B5EF4-FFF2-40B4-BE49-F238E27FC236}">
                    <a16:creationId xmlns:a16="http://schemas.microsoft.com/office/drawing/2014/main" id="{9CE234CF-0C1F-4A0B-9E75-DF74858819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" y="2115"/>
                <a:ext cx="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35" name="Line 205">
                <a:extLst>
                  <a:ext uri="{FF2B5EF4-FFF2-40B4-BE49-F238E27FC236}">
                    <a16:creationId xmlns:a16="http://schemas.microsoft.com/office/drawing/2014/main" id="{02F3D426-48F4-4B12-A5EC-A662D96923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1" y="1887"/>
                <a:ext cx="5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36" name="Line 206">
                <a:extLst>
                  <a:ext uri="{FF2B5EF4-FFF2-40B4-BE49-F238E27FC236}">
                    <a16:creationId xmlns:a16="http://schemas.microsoft.com/office/drawing/2014/main" id="{3C0A99D6-6CE0-41C3-91D2-666F82058C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3" y="1933"/>
                <a:ext cx="5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193" name="Oval 207">
              <a:extLst>
                <a:ext uri="{FF2B5EF4-FFF2-40B4-BE49-F238E27FC236}">
                  <a16:creationId xmlns:a16="http://schemas.microsoft.com/office/drawing/2014/main" id="{1ADEF395-2FF9-4204-899A-B6D235ECB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1755"/>
              <a:ext cx="39" cy="7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4" name="Oval 208">
              <a:extLst>
                <a:ext uri="{FF2B5EF4-FFF2-40B4-BE49-F238E27FC236}">
                  <a16:creationId xmlns:a16="http://schemas.microsoft.com/office/drawing/2014/main" id="{3E8ADC28-751A-4821-BD68-E169BD726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" y="1702"/>
              <a:ext cx="38" cy="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5" name="Oval 209">
              <a:extLst>
                <a:ext uri="{FF2B5EF4-FFF2-40B4-BE49-F238E27FC236}">
                  <a16:creationId xmlns:a16="http://schemas.microsoft.com/office/drawing/2014/main" id="{2A7E46E9-D6F5-4A99-AA54-40F0F1681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" y="1397"/>
              <a:ext cx="115" cy="11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6" name="Line 210">
              <a:extLst>
                <a:ext uri="{FF2B5EF4-FFF2-40B4-BE49-F238E27FC236}">
                  <a16:creationId xmlns:a16="http://schemas.microsoft.com/office/drawing/2014/main" id="{2FC68FC1-B909-4C84-AB58-691AC52C45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9" y="2957"/>
              <a:ext cx="1540" cy="456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197" name="Group 211">
              <a:extLst>
                <a:ext uri="{FF2B5EF4-FFF2-40B4-BE49-F238E27FC236}">
                  <a16:creationId xmlns:a16="http://schemas.microsoft.com/office/drawing/2014/main" id="{FA497EEA-FD14-449F-81A6-0F9A8C5A51AA}"/>
                </a:ext>
              </a:extLst>
            </p:cNvPr>
            <p:cNvGrpSpPr>
              <a:grpSpLocks/>
            </p:cNvGrpSpPr>
            <p:nvPr/>
          </p:nvGrpSpPr>
          <p:grpSpPr bwMode="auto">
            <a:xfrm rot="2283027">
              <a:off x="2136" y="1588"/>
              <a:ext cx="693" cy="114"/>
              <a:chOff x="3878" y="1842"/>
              <a:chExt cx="817" cy="136"/>
            </a:xfrm>
          </p:grpSpPr>
          <p:sp>
            <p:nvSpPr>
              <p:cNvPr id="7222" name="Line 212">
                <a:extLst>
                  <a:ext uri="{FF2B5EF4-FFF2-40B4-BE49-F238E27FC236}">
                    <a16:creationId xmlns:a16="http://schemas.microsoft.com/office/drawing/2014/main" id="{E7211AB2-AC1A-4D21-A96F-D328DB1D2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78" y="1933"/>
                <a:ext cx="81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23" name="Line 213">
                <a:extLst>
                  <a:ext uri="{FF2B5EF4-FFF2-40B4-BE49-F238E27FC236}">
                    <a16:creationId xmlns:a16="http://schemas.microsoft.com/office/drawing/2014/main" id="{7DF2836C-32D8-4CCF-9E3D-CDFA945654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1842"/>
                <a:ext cx="635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198" name="Line 214">
              <a:extLst>
                <a:ext uri="{FF2B5EF4-FFF2-40B4-BE49-F238E27FC236}">
                  <a16:creationId xmlns:a16="http://schemas.microsoft.com/office/drawing/2014/main" id="{BC9E2641-315F-4A6E-902F-9D9B16D9E7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" y="1322"/>
              <a:ext cx="616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199" name="Group 215">
              <a:extLst>
                <a:ext uri="{FF2B5EF4-FFF2-40B4-BE49-F238E27FC236}">
                  <a16:creationId xmlns:a16="http://schemas.microsoft.com/office/drawing/2014/main" id="{C24C868F-773C-4572-A484-D8B0E6712D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5" y="1968"/>
              <a:ext cx="849" cy="776"/>
              <a:chOff x="247" y="1071"/>
              <a:chExt cx="1000" cy="926"/>
            </a:xfrm>
          </p:grpSpPr>
          <p:grpSp>
            <p:nvGrpSpPr>
              <p:cNvPr id="7208" name="Group 216">
                <a:extLst>
                  <a:ext uri="{FF2B5EF4-FFF2-40B4-BE49-F238E27FC236}">
                    <a16:creationId xmlns:a16="http://schemas.microsoft.com/office/drawing/2014/main" id="{6DFCC6FD-0748-4BA3-A9B2-B10073A95C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" y="1071"/>
                <a:ext cx="1000" cy="926"/>
                <a:chOff x="247" y="1071"/>
                <a:chExt cx="1000" cy="926"/>
              </a:xfrm>
            </p:grpSpPr>
            <p:sp>
              <p:nvSpPr>
                <p:cNvPr id="7210" name="Oval 217">
                  <a:extLst>
                    <a:ext uri="{FF2B5EF4-FFF2-40B4-BE49-F238E27FC236}">
                      <a16:creationId xmlns:a16="http://schemas.microsoft.com/office/drawing/2014/main" id="{EBD7559B-A2D8-4326-B9B0-1A92A762A9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071"/>
                  <a:ext cx="998" cy="908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11" name="Oval 218">
                  <a:extLst>
                    <a:ext uri="{FF2B5EF4-FFF2-40B4-BE49-F238E27FC236}">
                      <a16:creationId xmlns:a16="http://schemas.microsoft.com/office/drawing/2014/main" id="{96A5B39F-283F-44F7-8359-B2CE1BE085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167750">
                  <a:off x="992" y="1758"/>
                  <a:ext cx="280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12" name="Oval 219">
                  <a:extLst>
                    <a:ext uri="{FF2B5EF4-FFF2-40B4-BE49-F238E27FC236}">
                      <a16:creationId xmlns:a16="http://schemas.microsoft.com/office/drawing/2014/main" id="{55CAA834-EB82-4860-971E-BAC48FB399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533237">
                  <a:off x="1001" y="1263"/>
                  <a:ext cx="280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13" name="Oval 220">
                  <a:extLst>
                    <a:ext uri="{FF2B5EF4-FFF2-40B4-BE49-F238E27FC236}">
                      <a16:creationId xmlns:a16="http://schemas.microsoft.com/office/drawing/2014/main" id="{A2E63A3D-0D80-441E-B0F8-4714DBA5C8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810645">
                  <a:off x="766" y="1096"/>
                  <a:ext cx="280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14" name="Oval 221">
                  <a:extLst>
                    <a:ext uri="{FF2B5EF4-FFF2-40B4-BE49-F238E27FC236}">
                      <a16:creationId xmlns:a16="http://schemas.microsoft.com/office/drawing/2014/main" id="{423680BE-DDDF-42C4-B28F-EE9AF8E641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236467">
                  <a:off x="836" y="1912"/>
                  <a:ext cx="194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15" name="Oval 222">
                  <a:extLst>
                    <a:ext uri="{FF2B5EF4-FFF2-40B4-BE49-F238E27FC236}">
                      <a16:creationId xmlns:a16="http://schemas.microsoft.com/office/drawing/2014/main" id="{67680BFB-35E3-4261-88C7-6ED4D43833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362864">
                  <a:off x="396" y="1888"/>
                  <a:ext cx="280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16" name="Oval 223">
                  <a:extLst>
                    <a:ext uri="{FF2B5EF4-FFF2-40B4-BE49-F238E27FC236}">
                      <a16:creationId xmlns:a16="http://schemas.microsoft.com/office/drawing/2014/main" id="{2C4F6BBE-52AD-41D3-835A-E7B9E99D04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77814">
                  <a:off x="477" y="1089"/>
                  <a:ext cx="280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17" name="Oval 224">
                  <a:extLst>
                    <a:ext uri="{FF2B5EF4-FFF2-40B4-BE49-F238E27FC236}">
                      <a16:creationId xmlns:a16="http://schemas.microsoft.com/office/drawing/2014/main" id="{27265DC7-8FF0-43A1-9851-2C865DB44B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023811">
                  <a:off x="236" y="1236"/>
                  <a:ext cx="280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18" name="Oval 225">
                  <a:extLst>
                    <a:ext uri="{FF2B5EF4-FFF2-40B4-BE49-F238E27FC236}">
                      <a16:creationId xmlns:a16="http://schemas.microsoft.com/office/drawing/2014/main" id="{707F3CAD-A70F-4071-AFCC-32A49D480A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221579">
                  <a:off x="210" y="1713"/>
                  <a:ext cx="235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19" name="Oval 226">
                  <a:extLst>
                    <a:ext uri="{FF2B5EF4-FFF2-40B4-BE49-F238E27FC236}">
                      <a16:creationId xmlns:a16="http://schemas.microsoft.com/office/drawing/2014/main" id="{F19AC277-7543-49AB-8CFC-EFF3E5DD11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110107">
                  <a:off x="152" y="1474"/>
                  <a:ext cx="235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20" name="Oval 227">
                  <a:extLst>
                    <a:ext uri="{FF2B5EF4-FFF2-40B4-BE49-F238E27FC236}">
                      <a16:creationId xmlns:a16="http://schemas.microsoft.com/office/drawing/2014/main" id="{89EE839C-8B35-4860-8EA5-E2A3304286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1107" y="1516"/>
                  <a:ext cx="235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21" name="Oval 228">
                  <a:extLst>
                    <a:ext uri="{FF2B5EF4-FFF2-40B4-BE49-F238E27FC236}">
                      <a16:creationId xmlns:a16="http://schemas.microsoft.com/office/drawing/2014/main" id="{6BB843D2-EFC6-49DE-AE84-0B37976C32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1" y="1952"/>
                  <a:ext cx="148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209" name="Oval 229">
                <a:extLst>
                  <a:ext uri="{FF2B5EF4-FFF2-40B4-BE49-F238E27FC236}">
                    <a16:creationId xmlns:a16="http://schemas.microsoft.com/office/drawing/2014/main" id="{47C31453-C7B8-41A5-A1B5-B49FAF1E4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1389"/>
                <a:ext cx="318" cy="27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200" name="Line 230">
              <a:extLst>
                <a:ext uri="{FF2B5EF4-FFF2-40B4-BE49-F238E27FC236}">
                  <a16:creationId xmlns:a16="http://schemas.microsoft.com/office/drawing/2014/main" id="{A515F302-92E4-49FD-A5D1-7550E5CF20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4" y="2189"/>
              <a:ext cx="74" cy="35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1" name="Line 231">
              <a:extLst>
                <a:ext uri="{FF2B5EF4-FFF2-40B4-BE49-F238E27FC236}">
                  <a16:creationId xmlns:a16="http://schemas.microsoft.com/office/drawing/2014/main" id="{601C39E7-7112-426E-8C31-E9AF87CB43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5" y="2188"/>
              <a:ext cx="55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2" name="Line 232">
              <a:extLst>
                <a:ext uri="{FF2B5EF4-FFF2-40B4-BE49-F238E27FC236}">
                  <a16:creationId xmlns:a16="http://schemas.microsoft.com/office/drawing/2014/main" id="{1E4B4FC5-6493-4B8B-8210-5DF16D3A0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6" y="2206"/>
              <a:ext cx="55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3" name="Oval 233">
              <a:extLst>
                <a:ext uri="{FF2B5EF4-FFF2-40B4-BE49-F238E27FC236}">
                  <a16:creationId xmlns:a16="http://schemas.microsoft.com/office/drawing/2014/main" id="{1DAF1BE1-E824-4BBA-A50C-AA08761A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" y="2729"/>
              <a:ext cx="39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4" name="Oval 234">
              <a:extLst>
                <a:ext uri="{FF2B5EF4-FFF2-40B4-BE49-F238E27FC236}">
                  <a16:creationId xmlns:a16="http://schemas.microsoft.com/office/drawing/2014/main" id="{C6DE63CE-7747-4D3C-889E-130A978B3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" y="2690"/>
              <a:ext cx="39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5" name="Oval 235">
              <a:extLst>
                <a:ext uri="{FF2B5EF4-FFF2-40B4-BE49-F238E27FC236}">
                  <a16:creationId xmlns:a16="http://schemas.microsoft.com/office/drawing/2014/main" id="{66492BFF-259B-42AE-9A52-ADEEFD3DB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" y="2272"/>
              <a:ext cx="39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6" name="Oval 236">
              <a:extLst>
                <a:ext uri="{FF2B5EF4-FFF2-40B4-BE49-F238E27FC236}">
                  <a16:creationId xmlns:a16="http://schemas.microsoft.com/office/drawing/2014/main" id="{C059EB20-832F-4FAC-8608-2D075C729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" y="2576"/>
              <a:ext cx="39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7" name="Oval 237">
              <a:extLst>
                <a:ext uri="{FF2B5EF4-FFF2-40B4-BE49-F238E27FC236}">
                  <a16:creationId xmlns:a16="http://schemas.microsoft.com/office/drawing/2014/main" id="{7493776E-03E7-479F-9C52-EED754292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1359"/>
              <a:ext cx="77" cy="75"/>
            </a:xfrm>
            <a:prstGeom prst="ellipse">
              <a:avLst/>
            </a:prstGeom>
            <a:solidFill>
              <a:srgbClr val="9900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71" name="Rectangle 4">
            <a:extLst>
              <a:ext uri="{FF2B5EF4-FFF2-40B4-BE49-F238E27FC236}">
                <a16:creationId xmlns:a16="http://schemas.microsoft.com/office/drawing/2014/main" id="{3EF4E8B9-B569-49BA-AFC3-902A8B2D9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3. Identify the organelle</a:t>
            </a:r>
          </a:p>
        </p:txBody>
      </p:sp>
      <p:sp>
        <p:nvSpPr>
          <p:cNvPr id="7172" name="AutoShape 114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3638B65F-E457-4164-8D41-CFFB3D0DC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2924176"/>
            <a:ext cx="3240088" cy="576263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Microfilament</a:t>
            </a:r>
          </a:p>
        </p:txBody>
      </p:sp>
      <p:sp>
        <p:nvSpPr>
          <p:cNvPr id="7173" name="AutoShape 115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82B6F518-C921-4F5B-969A-4D32C9AD9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3716338"/>
            <a:ext cx="3240088" cy="5762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Cytoplasm</a:t>
            </a:r>
          </a:p>
        </p:txBody>
      </p:sp>
      <p:sp>
        <p:nvSpPr>
          <p:cNvPr id="7174" name="AutoShape 116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76865672-8010-4016-BF3B-923D51991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4508501"/>
            <a:ext cx="3240088" cy="576263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5" name="AutoShape 117">
            <a:hlinkClick r:id="" action="ppaction://macro?name=Right" highlightClick="1"/>
            <a:extLst>
              <a:ext uri="{FF2B5EF4-FFF2-40B4-BE49-F238E27FC236}">
                <a16:creationId xmlns:a16="http://schemas.microsoft.com/office/drawing/2014/main" id="{E7A3292D-221C-411D-962B-F5BC5DA8D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5300663"/>
            <a:ext cx="3240088" cy="5762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</a:p>
        </p:txBody>
      </p:sp>
      <p:sp>
        <p:nvSpPr>
          <p:cNvPr id="7176" name="AutoShape 118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74A89583-D158-4AA3-BF62-02B84E743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2132013"/>
            <a:ext cx="3240088" cy="5762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RER</a:t>
            </a:r>
          </a:p>
        </p:txBody>
      </p:sp>
      <p:sp>
        <p:nvSpPr>
          <p:cNvPr id="7177" name="Line 120">
            <a:extLst>
              <a:ext uri="{FF2B5EF4-FFF2-40B4-BE49-F238E27FC236}">
                <a16:creationId xmlns:a16="http://schemas.microsoft.com/office/drawing/2014/main" id="{08295BD7-7E39-447F-A631-EB11CA1744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8214" y="4797426"/>
            <a:ext cx="574675" cy="12239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8" name="Text Box 121">
            <a:extLst>
              <a:ext uri="{FF2B5EF4-FFF2-40B4-BE49-F238E27FC236}">
                <a16:creationId xmlns:a16="http://schemas.microsoft.com/office/drawing/2014/main" id="{AF0B7575-BA99-40C9-9474-49DEBFAD6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94995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7179" name="Text Box 129">
            <a:extLst>
              <a:ext uri="{FF2B5EF4-FFF2-40B4-BE49-F238E27FC236}">
                <a16:creationId xmlns:a16="http://schemas.microsoft.com/office/drawing/2014/main" id="{77DFC56B-B9C2-4BB8-8BC2-E160CAEE4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4581526"/>
            <a:ext cx="161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Mitochondrion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00EFD1B-626B-4B7F-A2BA-7573417B3AD8}"/>
              </a:ext>
            </a:extLst>
          </p:cNvPr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5F9995D-AE7F-4E75-AA9C-DC793D8CE2D4}"/>
              </a:ext>
            </a:extLst>
          </p:cNvPr>
          <p:cNvSpPr/>
          <p:nvPr/>
        </p:nvSpPr>
        <p:spPr>
          <a:xfrm>
            <a:off x="1523630" y="6669088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576396"/>
      </p:ext>
    </p:extLst>
  </p:cSld>
  <p:clrMapOvr>
    <a:masterClrMapping/>
  </p:clrMapOvr>
  <p:transition advClick="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20">
            <a:extLst>
              <a:ext uri="{FF2B5EF4-FFF2-40B4-BE49-F238E27FC236}">
                <a16:creationId xmlns:a16="http://schemas.microsoft.com/office/drawing/2014/main" id="{24062CCD-D6D2-4176-A95F-3AC541C48183}"/>
              </a:ext>
            </a:extLst>
          </p:cNvPr>
          <p:cNvGrpSpPr>
            <a:grpSpLocks/>
          </p:cNvGrpSpPr>
          <p:nvPr/>
        </p:nvGrpSpPr>
        <p:grpSpPr bwMode="auto">
          <a:xfrm>
            <a:off x="2063751" y="2276476"/>
            <a:ext cx="4462463" cy="3744913"/>
            <a:chOff x="249" y="1207"/>
            <a:chExt cx="2811" cy="2359"/>
          </a:xfrm>
        </p:grpSpPr>
        <p:sp>
          <p:nvSpPr>
            <p:cNvPr id="8210" name="Oval 121">
              <a:extLst>
                <a:ext uri="{FF2B5EF4-FFF2-40B4-BE49-F238E27FC236}">
                  <a16:creationId xmlns:a16="http://schemas.microsoft.com/office/drawing/2014/main" id="{F7D17A47-3022-4CE6-BBD8-B0C1528C8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207"/>
              <a:ext cx="2811" cy="235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211" name="Group 122">
              <a:extLst>
                <a:ext uri="{FF2B5EF4-FFF2-40B4-BE49-F238E27FC236}">
                  <a16:creationId xmlns:a16="http://schemas.microsoft.com/office/drawing/2014/main" id="{7B0E01C0-46CE-458C-B550-0C9C6DE683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5" y="2296"/>
              <a:ext cx="154" cy="153"/>
              <a:chOff x="4014" y="1842"/>
              <a:chExt cx="273" cy="182"/>
            </a:xfrm>
          </p:grpSpPr>
          <p:sp>
            <p:nvSpPr>
              <p:cNvPr id="8314" name="AutoShape 123">
                <a:extLst>
                  <a:ext uri="{FF2B5EF4-FFF2-40B4-BE49-F238E27FC236}">
                    <a16:creationId xmlns:a16="http://schemas.microsoft.com/office/drawing/2014/main" id="{B6FD6070-A307-419D-9B35-F50E957121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4" y="1842"/>
                <a:ext cx="45" cy="182"/>
              </a:xfrm>
              <a:prstGeom prst="can">
                <a:avLst>
                  <a:gd name="adj" fmla="val 101111"/>
                </a:avLst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15" name="AutoShape 124">
                <a:extLst>
                  <a:ext uri="{FF2B5EF4-FFF2-40B4-BE49-F238E27FC236}">
                    <a16:creationId xmlns:a16="http://schemas.microsoft.com/office/drawing/2014/main" id="{29C5542F-B66A-4CA4-9368-E2DC1002C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173" y="1865"/>
                <a:ext cx="45" cy="182"/>
              </a:xfrm>
              <a:prstGeom prst="can">
                <a:avLst>
                  <a:gd name="adj" fmla="val 101111"/>
                </a:avLst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212" name="Group 125">
              <a:extLst>
                <a:ext uri="{FF2B5EF4-FFF2-40B4-BE49-F238E27FC236}">
                  <a16:creationId xmlns:a16="http://schemas.microsoft.com/office/drawing/2014/main" id="{0A0D04BD-75D7-4D17-9DE8-F34A1CC200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4" y="1702"/>
              <a:ext cx="192" cy="570"/>
              <a:chOff x="2608" y="1979"/>
              <a:chExt cx="181" cy="544"/>
            </a:xfrm>
          </p:grpSpPr>
          <p:sp>
            <p:nvSpPr>
              <p:cNvPr id="8312" name="Oval 126">
                <a:extLst>
                  <a:ext uri="{FF2B5EF4-FFF2-40B4-BE49-F238E27FC236}">
                    <a16:creationId xmlns:a16="http://schemas.microsoft.com/office/drawing/2014/main" id="{6A73F508-B3F0-4093-88B2-89888882D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979"/>
                <a:ext cx="181" cy="544"/>
              </a:xfrm>
              <a:prstGeom prst="ellipse">
                <a:avLst/>
              </a:prstGeom>
              <a:solidFill>
                <a:srgbClr val="FF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13" name="Freeform 127">
                <a:extLst>
                  <a:ext uri="{FF2B5EF4-FFF2-40B4-BE49-F238E27FC236}">
                    <a16:creationId xmlns:a16="http://schemas.microsoft.com/office/drawing/2014/main" id="{B0439358-8D53-4EBA-862A-C50905F7E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2009"/>
                <a:ext cx="163" cy="481"/>
              </a:xfrm>
              <a:custGeom>
                <a:avLst/>
                <a:gdLst>
                  <a:gd name="T0" fmla="*/ 83 w 163"/>
                  <a:gd name="T1" fmla="*/ 1 h 481"/>
                  <a:gd name="T2" fmla="*/ 95 w 163"/>
                  <a:gd name="T3" fmla="*/ 4 h 481"/>
                  <a:gd name="T4" fmla="*/ 116 w 163"/>
                  <a:gd name="T5" fmla="*/ 22 h 481"/>
                  <a:gd name="T6" fmla="*/ 83 w 163"/>
                  <a:gd name="T7" fmla="*/ 52 h 481"/>
                  <a:gd name="T8" fmla="*/ 71 w 163"/>
                  <a:gd name="T9" fmla="*/ 60 h 481"/>
                  <a:gd name="T10" fmla="*/ 107 w 163"/>
                  <a:gd name="T11" fmla="*/ 76 h 481"/>
                  <a:gd name="T12" fmla="*/ 134 w 163"/>
                  <a:gd name="T13" fmla="*/ 88 h 481"/>
                  <a:gd name="T14" fmla="*/ 144 w 163"/>
                  <a:gd name="T15" fmla="*/ 99 h 481"/>
                  <a:gd name="T16" fmla="*/ 99 w 163"/>
                  <a:gd name="T17" fmla="*/ 166 h 481"/>
                  <a:gd name="T18" fmla="*/ 84 w 163"/>
                  <a:gd name="T19" fmla="*/ 177 h 481"/>
                  <a:gd name="T20" fmla="*/ 92 w 163"/>
                  <a:gd name="T21" fmla="*/ 199 h 481"/>
                  <a:gd name="T22" fmla="*/ 137 w 163"/>
                  <a:gd name="T23" fmla="*/ 207 h 481"/>
                  <a:gd name="T24" fmla="*/ 149 w 163"/>
                  <a:gd name="T25" fmla="*/ 217 h 481"/>
                  <a:gd name="T26" fmla="*/ 138 w 163"/>
                  <a:gd name="T27" fmla="*/ 280 h 481"/>
                  <a:gd name="T28" fmla="*/ 75 w 163"/>
                  <a:gd name="T29" fmla="*/ 286 h 481"/>
                  <a:gd name="T30" fmla="*/ 77 w 163"/>
                  <a:gd name="T31" fmla="*/ 324 h 481"/>
                  <a:gd name="T32" fmla="*/ 98 w 163"/>
                  <a:gd name="T33" fmla="*/ 328 h 481"/>
                  <a:gd name="T34" fmla="*/ 128 w 163"/>
                  <a:gd name="T35" fmla="*/ 333 h 481"/>
                  <a:gd name="T36" fmla="*/ 141 w 163"/>
                  <a:gd name="T37" fmla="*/ 343 h 481"/>
                  <a:gd name="T38" fmla="*/ 90 w 163"/>
                  <a:gd name="T39" fmla="*/ 403 h 481"/>
                  <a:gd name="T40" fmla="*/ 101 w 163"/>
                  <a:gd name="T41" fmla="*/ 436 h 481"/>
                  <a:gd name="T42" fmla="*/ 116 w 163"/>
                  <a:gd name="T43" fmla="*/ 451 h 481"/>
                  <a:gd name="T44" fmla="*/ 111 w 163"/>
                  <a:gd name="T45" fmla="*/ 475 h 481"/>
                  <a:gd name="T46" fmla="*/ 96 w 163"/>
                  <a:gd name="T47" fmla="*/ 478 h 481"/>
                  <a:gd name="T48" fmla="*/ 75 w 163"/>
                  <a:gd name="T49" fmla="*/ 477 h 481"/>
                  <a:gd name="T50" fmla="*/ 51 w 163"/>
                  <a:gd name="T51" fmla="*/ 454 h 481"/>
                  <a:gd name="T52" fmla="*/ 38 w 163"/>
                  <a:gd name="T53" fmla="*/ 436 h 481"/>
                  <a:gd name="T54" fmla="*/ 90 w 163"/>
                  <a:gd name="T55" fmla="*/ 384 h 481"/>
                  <a:gd name="T56" fmla="*/ 96 w 163"/>
                  <a:gd name="T57" fmla="*/ 367 h 481"/>
                  <a:gd name="T58" fmla="*/ 87 w 163"/>
                  <a:gd name="T59" fmla="*/ 354 h 481"/>
                  <a:gd name="T60" fmla="*/ 39 w 163"/>
                  <a:gd name="T61" fmla="*/ 339 h 481"/>
                  <a:gd name="T62" fmla="*/ 24 w 163"/>
                  <a:gd name="T63" fmla="*/ 324 h 481"/>
                  <a:gd name="T64" fmla="*/ 12 w 163"/>
                  <a:gd name="T65" fmla="*/ 306 h 481"/>
                  <a:gd name="T66" fmla="*/ 89 w 163"/>
                  <a:gd name="T67" fmla="*/ 261 h 481"/>
                  <a:gd name="T68" fmla="*/ 56 w 163"/>
                  <a:gd name="T69" fmla="*/ 228 h 481"/>
                  <a:gd name="T70" fmla="*/ 30 w 163"/>
                  <a:gd name="T71" fmla="*/ 223 h 481"/>
                  <a:gd name="T72" fmla="*/ 17 w 163"/>
                  <a:gd name="T73" fmla="*/ 207 h 481"/>
                  <a:gd name="T74" fmla="*/ 18 w 163"/>
                  <a:gd name="T75" fmla="*/ 175 h 481"/>
                  <a:gd name="T76" fmla="*/ 95 w 163"/>
                  <a:gd name="T77" fmla="*/ 142 h 481"/>
                  <a:gd name="T78" fmla="*/ 81 w 163"/>
                  <a:gd name="T79" fmla="*/ 120 h 481"/>
                  <a:gd name="T80" fmla="*/ 42 w 163"/>
                  <a:gd name="T81" fmla="*/ 111 h 481"/>
                  <a:gd name="T82" fmla="*/ 33 w 163"/>
                  <a:gd name="T83" fmla="*/ 99 h 481"/>
                  <a:gd name="T84" fmla="*/ 38 w 163"/>
                  <a:gd name="T85" fmla="*/ 39 h 481"/>
                  <a:gd name="T86" fmla="*/ 68 w 163"/>
                  <a:gd name="T87" fmla="*/ 22 h 481"/>
                  <a:gd name="T88" fmla="*/ 78 w 163"/>
                  <a:gd name="T89" fmla="*/ 4 h 481"/>
                  <a:gd name="T90" fmla="*/ 83 w 163"/>
                  <a:gd name="T91" fmla="*/ 1 h 48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63" h="481">
                    <a:moveTo>
                      <a:pt x="83" y="1"/>
                    </a:moveTo>
                    <a:cubicBezTo>
                      <a:pt x="87" y="2"/>
                      <a:pt x="92" y="2"/>
                      <a:pt x="95" y="4"/>
                    </a:cubicBezTo>
                    <a:cubicBezTo>
                      <a:pt x="102" y="9"/>
                      <a:pt x="107" y="20"/>
                      <a:pt x="116" y="22"/>
                    </a:cubicBezTo>
                    <a:cubicBezTo>
                      <a:pt x="123" y="56"/>
                      <a:pt x="111" y="51"/>
                      <a:pt x="83" y="52"/>
                    </a:cubicBezTo>
                    <a:cubicBezTo>
                      <a:pt x="76" y="54"/>
                      <a:pt x="72" y="53"/>
                      <a:pt x="71" y="60"/>
                    </a:cubicBezTo>
                    <a:cubicBezTo>
                      <a:pt x="73" y="80"/>
                      <a:pt x="89" y="75"/>
                      <a:pt x="107" y="76"/>
                    </a:cubicBezTo>
                    <a:cubicBezTo>
                      <a:pt x="113" y="83"/>
                      <a:pt x="125" y="87"/>
                      <a:pt x="134" y="88"/>
                    </a:cubicBezTo>
                    <a:cubicBezTo>
                      <a:pt x="141" y="91"/>
                      <a:pt x="143" y="91"/>
                      <a:pt x="144" y="99"/>
                    </a:cubicBezTo>
                    <a:cubicBezTo>
                      <a:pt x="143" y="172"/>
                      <a:pt x="158" y="164"/>
                      <a:pt x="99" y="166"/>
                    </a:cubicBezTo>
                    <a:cubicBezTo>
                      <a:pt x="88" y="168"/>
                      <a:pt x="88" y="168"/>
                      <a:pt x="84" y="177"/>
                    </a:cubicBezTo>
                    <a:cubicBezTo>
                      <a:pt x="85" y="186"/>
                      <a:pt x="82" y="197"/>
                      <a:pt x="92" y="199"/>
                    </a:cubicBezTo>
                    <a:cubicBezTo>
                      <a:pt x="106" y="206"/>
                      <a:pt x="121" y="205"/>
                      <a:pt x="137" y="207"/>
                    </a:cubicBezTo>
                    <a:cubicBezTo>
                      <a:pt x="142" y="210"/>
                      <a:pt x="146" y="212"/>
                      <a:pt x="149" y="217"/>
                    </a:cubicBezTo>
                    <a:cubicBezTo>
                      <a:pt x="150" y="235"/>
                      <a:pt x="163" y="276"/>
                      <a:pt x="138" y="280"/>
                    </a:cubicBezTo>
                    <a:cubicBezTo>
                      <a:pt x="122" y="288"/>
                      <a:pt x="94" y="283"/>
                      <a:pt x="75" y="286"/>
                    </a:cubicBezTo>
                    <a:cubicBezTo>
                      <a:pt x="73" y="296"/>
                      <a:pt x="70" y="315"/>
                      <a:pt x="77" y="324"/>
                    </a:cubicBezTo>
                    <a:cubicBezTo>
                      <a:pt x="81" y="330"/>
                      <a:pt x="98" y="328"/>
                      <a:pt x="98" y="328"/>
                    </a:cubicBezTo>
                    <a:cubicBezTo>
                      <a:pt x="106" y="332"/>
                      <a:pt x="119" y="332"/>
                      <a:pt x="128" y="333"/>
                    </a:cubicBezTo>
                    <a:cubicBezTo>
                      <a:pt x="134" y="336"/>
                      <a:pt x="137" y="338"/>
                      <a:pt x="141" y="343"/>
                    </a:cubicBezTo>
                    <a:cubicBezTo>
                      <a:pt x="140" y="410"/>
                      <a:pt x="152" y="402"/>
                      <a:pt x="90" y="403"/>
                    </a:cubicBezTo>
                    <a:cubicBezTo>
                      <a:pt x="91" y="424"/>
                      <a:pt x="84" y="433"/>
                      <a:pt x="101" y="436"/>
                    </a:cubicBezTo>
                    <a:cubicBezTo>
                      <a:pt x="108" y="440"/>
                      <a:pt x="112" y="444"/>
                      <a:pt x="116" y="451"/>
                    </a:cubicBezTo>
                    <a:cubicBezTo>
                      <a:pt x="115" y="459"/>
                      <a:pt x="119" y="472"/>
                      <a:pt x="111" y="475"/>
                    </a:cubicBezTo>
                    <a:cubicBezTo>
                      <a:pt x="106" y="477"/>
                      <a:pt x="96" y="478"/>
                      <a:pt x="96" y="478"/>
                    </a:cubicBezTo>
                    <a:cubicBezTo>
                      <a:pt x="90" y="481"/>
                      <a:pt x="75" y="477"/>
                      <a:pt x="75" y="477"/>
                    </a:cubicBezTo>
                    <a:cubicBezTo>
                      <a:pt x="70" y="469"/>
                      <a:pt x="59" y="459"/>
                      <a:pt x="51" y="454"/>
                    </a:cubicBezTo>
                    <a:cubicBezTo>
                      <a:pt x="46" y="448"/>
                      <a:pt x="42" y="442"/>
                      <a:pt x="38" y="436"/>
                    </a:cubicBezTo>
                    <a:cubicBezTo>
                      <a:pt x="22" y="380"/>
                      <a:pt x="48" y="385"/>
                      <a:pt x="90" y="384"/>
                    </a:cubicBezTo>
                    <a:cubicBezTo>
                      <a:pt x="92" y="378"/>
                      <a:pt x="95" y="373"/>
                      <a:pt x="96" y="367"/>
                    </a:cubicBezTo>
                    <a:cubicBezTo>
                      <a:pt x="95" y="359"/>
                      <a:pt x="95" y="356"/>
                      <a:pt x="87" y="354"/>
                    </a:cubicBezTo>
                    <a:cubicBezTo>
                      <a:pt x="71" y="342"/>
                      <a:pt x="58" y="343"/>
                      <a:pt x="39" y="339"/>
                    </a:cubicBezTo>
                    <a:cubicBezTo>
                      <a:pt x="35" y="333"/>
                      <a:pt x="30" y="328"/>
                      <a:pt x="24" y="324"/>
                    </a:cubicBezTo>
                    <a:cubicBezTo>
                      <a:pt x="19" y="318"/>
                      <a:pt x="17" y="312"/>
                      <a:pt x="12" y="306"/>
                    </a:cubicBezTo>
                    <a:cubicBezTo>
                      <a:pt x="0" y="246"/>
                      <a:pt x="32" y="262"/>
                      <a:pt x="89" y="261"/>
                    </a:cubicBezTo>
                    <a:cubicBezTo>
                      <a:pt x="86" y="228"/>
                      <a:pt x="90" y="230"/>
                      <a:pt x="56" y="228"/>
                    </a:cubicBezTo>
                    <a:cubicBezTo>
                      <a:pt x="47" y="227"/>
                      <a:pt x="39" y="226"/>
                      <a:pt x="30" y="223"/>
                    </a:cubicBezTo>
                    <a:cubicBezTo>
                      <a:pt x="21" y="216"/>
                      <a:pt x="23" y="215"/>
                      <a:pt x="17" y="207"/>
                    </a:cubicBezTo>
                    <a:cubicBezTo>
                      <a:pt x="17" y="196"/>
                      <a:pt x="17" y="186"/>
                      <a:pt x="18" y="175"/>
                    </a:cubicBezTo>
                    <a:cubicBezTo>
                      <a:pt x="21" y="129"/>
                      <a:pt x="46" y="144"/>
                      <a:pt x="95" y="142"/>
                    </a:cubicBezTo>
                    <a:cubicBezTo>
                      <a:pt x="93" y="132"/>
                      <a:pt x="92" y="122"/>
                      <a:pt x="81" y="120"/>
                    </a:cubicBezTo>
                    <a:cubicBezTo>
                      <a:pt x="70" y="112"/>
                      <a:pt x="55" y="114"/>
                      <a:pt x="42" y="111"/>
                    </a:cubicBezTo>
                    <a:cubicBezTo>
                      <a:pt x="37" y="108"/>
                      <a:pt x="36" y="104"/>
                      <a:pt x="33" y="99"/>
                    </a:cubicBezTo>
                    <a:cubicBezTo>
                      <a:pt x="33" y="87"/>
                      <a:pt x="29" y="56"/>
                      <a:pt x="38" y="39"/>
                    </a:cubicBezTo>
                    <a:cubicBezTo>
                      <a:pt x="42" y="21"/>
                      <a:pt x="51" y="24"/>
                      <a:pt x="68" y="22"/>
                    </a:cubicBezTo>
                    <a:cubicBezTo>
                      <a:pt x="72" y="17"/>
                      <a:pt x="73" y="8"/>
                      <a:pt x="78" y="4"/>
                    </a:cubicBezTo>
                    <a:cubicBezTo>
                      <a:pt x="84" y="0"/>
                      <a:pt x="83" y="6"/>
                      <a:pt x="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213" name="Group 128">
              <a:extLst>
                <a:ext uri="{FF2B5EF4-FFF2-40B4-BE49-F238E27FC236}">
                  <a16:creationId xmlns:a16="http://schemas.microsoft.com/office/drawing/2014/main" id="{874A4264-8473-4123-9F84-7B4E57082430}"/>
                </a:ext>
              </a:extLst>
            </p:cNvPr>
            <p:cNvGrpSpPr>
              <a:grpSpLocks/>
            </p:cNvGrpSpPr>
            <p:nvPr/>
          </p:nvGrpSpPr>
          <p:grpSpPr bwMode="auto">
            <a:xfrm rot="3615422">
              <a:off x="1407" y="2769"/>
              <a:ext cx="190" cy="578"/>
              <a:chOff x="2608" y="1979"/>
              <a:chExt cx="181" cy="544"/>
            </a:xfrm>
          </p:grpSpPr>
          <p:sp>
            <p:nvSpPr>
              <p:cNvPr id="8310" name="Oval 129">
                <a:extLst>
                  <a:ext uri="{FF2B5EF4-FFF2-40B4-BE49-F238E27FC236}">
                    <a16:creationId xmlns:a16="http://schemas.microsoft.com/office/drawing/2014/main" id="{8C942422-88A6-4C49-953B-A13C82B51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979"/>
                <a:ext cx="181" cy="544"/>
              </a:xfrm>
              <a:prstGeom prst="ellipse">
                <a:avLst/>
              </a:prstGeom>
              <a:solidFill>
                <a:srgbClr val="FF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11" name="Freeform 130">
                <a:extLst>
                  <a:ext uri="{FF2B5EF4-FFF2-40B4-BE49-F238E27FC236}">
                    <a16:creationId xmlns:a16="http://schemas.microsoft.com/office/drawing/2014/main" id="{35B9BD13-FB9B-44A0-A2EE-1D22CAED7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2009"/>
                <a:ext cx="163" cy="481"/>
              </a:xfrm>
              <a:custGeom>
                <a:avLst/>
                <a:gdLst>
                  <a:gd name="T0" fmla="*/ 83 w 163"/>
                  <a:gd name="T1" fmla="*/ 1 h 481"/>
                  <a:gd name="T2" fmla="*/ 95 w 163"/>
                  <a:gd name="T3" fmla="*/ 4 h 481"/>
                  <a:gd name="T4" fmla="*/ 116 w 163"/>
                  <a:gd name="T5" fmla="*/ 22 h 481"/>
                  <a:gd name="T6" fmla="*/ 83 w 163"/>
                  <a:gd name="T7" fmla="*/ 52 h 481"/>
                  <a:gd name="T8" fmla="*/ 71 w 163"/>
                  <a:gd name="T9" fmla="*/ 60 h 481"/>
                  <a:gd name="T10" fmla="*/ 107 w 163"/>
                  <a:gd name="T11" fmla="*/ 76 h 481"/>
                  <a:gd name="T12" fmla="*/ 134 w 163"/>
                  <a:gd name="T13" fmla="*/ 88 h 481"/>
                  <a:gd name="T14" fmla="*/ 144 w 163"/>
                  <a:gd name="T15" fmla="*/ 99 h 481"/>
                  <a:gd name="T16" fmla="*/ 99 w 163"/>
                  <a:gd name="T17" fmla="*/ 166 h 481"/>
                  <a:gd name="T18" fmla="*/ 84 w 163"/>
                  <a:gd name="T19" fmla="*/ 177 h 481"/>
                  <a:gd name="T20" fmla="*/ 92 w 163"/>
                  <a:gd name="T21" fmla="*/ 199 h 481"/>
                  <a:gd name="T22" fmla="*/ 137 w 163"/>
                  <a:gd name="T23" fmla="*/ 207 h 481"/>
                  <a:gd name="T24" fmla="*/ 149 w 163"/>
                  <a:gd name="T25" fmla="*/ 217 h 481"/>
                  <a:gd name="T26" fmla="*/ 138 w 163"/>
                  <a:gd name="T27" fmla="*/ 280 h 481"/>
                  <a:gd name="T28" fmla="*/ 75 w 163"/>
                  <a:gd name="T29" fmla="*/ 286 h 481"/>
                  <a:gd name="T30" fmla="*/ 77 w 163"/>
                  <a:gd name="T31" fmla="*/ 324 h 481"/>
                  <a:gd name="T32" fmla="*/ 98 w 163"/>
                  <a:gd name="T33" fmla="*/ 328 h 481"/>
                  <a:gd name="T34" fmla="*/ 128 w 163"/>
                  <a:gd name="T35" fmla="*/ 333 h 481"/>
                  <a:gd name="T36" fmla="*/ 141 w 163"/>
                  <a:gd name="T37" fmla="*/ 343 h 481"/>
                  <a:gd name="T38" fmla="*/ 90 w 163"/>
                  <a:gd name="T39" fmla="*/ 403 h 481"/>
                  <a:gd name="T40" fmla="*/ 101 w 163"/>
                  <a:gd name="T41" fmla="*/ 436 h 481"/>
                  <a:gd name="T42" fmla="*/ 116 w 163"/>
                  <a:gd name="T43" fmla="*/ 451 h 481"/>
                  <a:gd name="T44" fmla="*/ 111 w 163"/>
                  <a:gd name="T45" fmla="*/ 475 h 481"/>
                  <a:gd name="T46" fmla="*/ 96 w 163"/>
                  <a:gd name="T47" fmla="*/ 478 h 481"/>
                  <a:gd name="T48" fmla="*/ 75 w 163"/>
                  <a:gd name="T49" fmla="*/ 477 h 481"/>
                  <a:gd name="T50" fmla="*/ 51 w 163"/>
                  <a:gd name="T51" fmla="*/ 454 h 481"/>
                  <a:gd name="T52" fmla="*/ 38 w 163"/>
                  <a:gd name="T53" fmla="*/ 436 h 481"/>
                  <a:gd name="T54" fmla="*/ 90 w 163"/>
                  <a:gd name="T55" fmla="*/ 384 h 481"/>
                  <a:gd name="T56" fmla="*/ 96 w 163"/>
                  <a:gd name="T57" fmla="*/ 367 h 481"/>
                  <a:gd name="T58" fmla="*/ 87 w 163"/>
                  <a:gd name="T59" fmla="*/ 354 h 481"/>
                  <a:gd name="T60" fmla="*/ 39 w 163"/>
                  <a:gd name="T61" fmla="*/ 339 h 481"/>
                  <a:gd name="T62" fmla="*/ 24 w 163"/>
                  <a:gd name="T63" fmla="*/ 324 h 481"/>
                  <a:gd name="T64" fmla="*/ 12 w 163"/>
                  <a:gd name="T65" fmla="*/ 306 h 481"/>
                  <a:gd name="T66" fmla="*/ 89 w 163"/>
                  <a:gd name="T67" fmla="*/ 261 h 481"/>
                  <a:gd name="T68" fmla="*/ 56 w 163"/>
                  <a:gd name="T69" fmla="*/ 228 h 481"/>
                  <a:gd name="T70" fmla="*/ 30 w 163"/>
                  <a:gd name="T71" fmla="*/ 223 h 481"/>
                  <a:gd name="T72" fmla="*/ 17 w 163"/>
                  <a:gd name="T73" fmla="*/ 207 h 481"/>
                  <a:gd name="T74" fmla="*/ 18 w 163"/>
                  <a:gd name="T75" fmla="*/ 175 h 481"/>
                  <a:gd name="T76" fmla="*/ 95 w 163"/>
                  <a:gd name="T77" fmla="*/ 142 h 481"/>
                  <a:gd name="T78" fmla="*/ 81 w 163"/>
                  <a:gd name="T79" fmla="*/ 120 h 481"/>
                  <a:gd name="T80" fmla="*/ 42 w 163"/>
                  <a:gd name="T81" fmla="*/ 111 h 481"/>
                  <a:gd name="T82" fmla="*/ 33 w 163"/>
                  <a:gd name="T83" fmla="*/ 99 h 481"/>
                  <a:gd name="T84" fmla="*/ 38 w 163"/>
                  <a:gd name="T85" fmla="*/ 39 h 481"/>
                  <a:gd name="T86" fmla="*/ 68 w 163"/>
                  <a:gd name="T87" fmla="*/ 22 h 481"/>
                  <a:gd name="T88" fmla="*/ 78 w 163"/>
                  <a:gd name="T89" fmla="*/ 4 h 481"/>
                  <a:gd name="T90" fmla="*/ 83 w 163"/>
                  <a:gd name="T91" fmla="*/ 1 h 48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63" h="481">
                    <a:moveTo>
                      <a:pt x="83" y="1"/>
                    </a:moveTo>
                    <a:cubicBezTo>
                      <a:pt x="87" y="2"/>
                      <a:pt x="92" y="2"/>
                      <a:pt x="95" y="4"/>
                    </a:cubicBezTo>
                    <a:cubicBezTo>
                      <a:pt x="102" y="9"/>
                      <a:pt x="107" y="20"/>
                      <a:pt x="116" y="22"/>
                    </a:cubicBezTo>
                    <a:cubicBezTo>
                      <a:pt x="123" y="56"/>
                      <a:pt x="111" y="51"/>
                      <a:pt x="83" y="52"/>
                    </a:cubicBezTo>
                    <a:cubicBezTo>
                      <a:pt x="76" y="54"/>
                      <a:pt x="72" y="53"/>
                      <a:pt x="71" y="60"/>
                    </a:cubicBezTo>
                    <a:cubicBezTo>
                      <a:pt x="73" y="80"/>
                      <a:pt x="89" y="75"/>
                      <a:pt x="107" y="76"/>
                    </a:cubicBezTo>
                    <a:cubicBezTo>
                      <a:pt x="113" y="83"/>
                      <a:pt x="125" y="87"/>
                      <a:pt x="134" y="88"/>
                    </a:cubicBezTo>
                    <a:cubicBezTo>
                      <a:pt x="141" y="91"/>
                      <a:pt x="143" y="91"/>
                      <a:pt x="144" y="99"/>
                    </a:cubicBezTo>
                    <a:cubicBezTo>
                      <a:pt x="143" y="172"/>
                      <a:pt x="158" y="164"/>
                      <a:pt x="99" y="166"/>
                    </a:cubicBezTo>
                    <a:cubicBezTo>
                      <a:pt x="88" y="168"/>
                      <a:pt x="88" y="168"/>
                      <a:pt x="84" y="177"/>
                    </a:cubicBezTo>
                    <a:cubicBezTo>
                      <a:pt x="85" y="186"/>
                      <a:pt x="82" y="197"/>
                      <a:pt x="92" y="199"/>
                    </a:cubicBezTo>
                    <a:cubicBezTo>
                      <a:pt x="106" y="206"/>
                      <a:pt x="121" y="205"/>
                      <a:pt x="137" y="207"/>
                    </a:cubicBezTo>
                    <a:cubicBezTo>
                      <a:pt x="142" y="210"/>
                      <a:pt x="146" y="212"/>
                      <a:pt x="149" y="217"/>
                    </a:cubicBezTo>
                    <a:cubicBezTo>
                      <a:pt x="150" y="235"/>
                      <a:pt x="163" y="276"/>
                      <a:pt x="138" y="280"/>
                    </a:cubicBezTo>
                    <a:cubicBezTo>
                      <a:pt x="122" y="288"/>
                      <a:pt x="94" y="283"/>
                      <a:pt x="75" y="286"/>
                    </a:cubicBezTo>
                    <a:cubicBezTo>
                      <a:pt x="73" y="296"/>
                      <a:pt x="70" y="315"/>
                      <a:pt x="77" y="324"/>
                    </a:cubicBezTo>
                    <a:cubicBezTo>
                      <a:pt x="81" y="330"/>
                      <a:pt x="98" y="328"/>
                      <a:pt x="98" y="328"/>
                    </a:cubicBezTo>
                    <a:cubicBezTo>
                      <a:pt x="106" y="332"/>
                      <a:pt x="119" y="332"/>
                      <a:pt x="128" y="333"/>
                    </a:cubicBezTo>
                    <a:cubicBezTo>
                      <a:pt x="134" y="336"/>
                      <a:pt x="137" y="338"/>
                      <a:pt x="141" y="343"/>
                    </a:cubicBezTo>
                    <a:cubicBezTo>
                      <a:pt x="140" y="410"/>
                      <a:pt x="152" y="402"/>
                      <a:pt x="90" y="403"/>
                    </a:cubicBezTo>
                    <a:cubicBezTo>
                      <a:pt x="91" y="424"/>
                      <a:pt x="84" y="433"/>
                      <a:pt x="101" y="436"/>
                    </a:cubicBezTo>
                    <a:cubicBezTo>
                      <a:pt x="108" y="440"/>
                      <a:pt x="112" y="444"/>
                      <a:pt x="116" y="451"/>
                    </a:cubicBezTo>
                    <a:cubicBezTo>
                      <a:pt x="115" y="459"/>
                      <a:pt x="119" y="472"/>
                      <a:pt x="111" y="475"/>
                    </a:cubicBezTo>
                    <a:cubicBezTo>
                      <a:pt x="106" y="477"/>
                      <a:pt x="96" y="478"/>
                      <a:pt x="96" y="478"/>
                    </a:cubicBezTo>
                    <a:cubicBezTo>
                      <a:pt x="90" y="481"/>
                      <a:pt x="75" y="477"/>
                      <a:pt x="75" y="477"/>
                    </a:cubicBezTo>
                    <a:cubicBezTo>
                      <a:pt x="70" y="469"/>
                      <a:pt x="59" y="459"/>
                      <a:pt x="51" y="454"/>
                    </a:cubicBezTo>
                    <a:cubicBezTo>
                      <a:pt x="46" y="448"/>
                      <a:pt x="42" y="442"/>
                      <a:pt x="38" y="436"/>
                    </a:cubicBezTo>
                    <a:cubicBezTo>
                      <a:pt x="22" y="380"/>
                      <a:pt x="48" y="385"/>
                      <a:pt x="90" y="384"/>
                    </a:cubicBezTo>
                    <a:cubicBezTo>
                      <a:pt x="92" y="378"/>
                      <a:pt x="95" y="373"/>
                      <a:pt x="96" y="367"/>
                    </a:cubicBezTo>
                    <a:cubicBezTo>
                      <a:pt x="95" y="359"/>
                      <a:pt x="95" y="356"/>
                      <a:pt x="87" y="354"/>
                    </a:cubicBezTo>
                    <a:cubicBezTo>
                      <a:pt x="71" y="342"/>
                      <a:pt x="58" y="343"/>
                      <a:pt x="39" y="339"/>
                    </a:cubicBezTo>
                    <a:cubicBezTo>
                      <a:pt x="35" y="333"/>
                      <a:pt x="30" y="328"/>
                      <a:pt x="24" y="324"/>
                    </a:cubicBezTo>
                    <a:cubicBezTo>
                      <a:pt x="19" y="318"/>
                      <a:pt x="17" y="312"/>
                      <a:pt x="12" y="306"/>
                    </a:cubicBezTo>
                    <a:cubicBezTo>
                      <a:pt x="0" y="246"/>
                      <a:pt x="32" y="262"/>
                      <a:pt x="89" y="261"/>
                    </a:cubicBezTo>
                    <a:cubicBezTo>
                      <a:pt x="86" y="228"/>
                      <a:pt x="90" y="230"/>
                      <a:pt x="56" y="228"/>
                    </a:cubicBezTo>
                    <a:cubicBezTo>
                      <a:pt x="47" y="227"/>
                      <a:pt x="39" y="226"/>
                      <a:pt x="30" y="223"/>
                    </a:cubicBezTo>
                    <a:cubicBezTo>
                      <a:pt x="21" y="216"/>
                      <a:pt x="23" y="215"/>
                      <a:pt x="17" y="207"/>
                    </a:cubicBezTo>
                    <a:cubicBezTo>
                      <a:pt x="17" y="196"/>
                      <a:pt x="17" y="186"/>
                      <a:pt x="18" y="175"/>
                    </a:cubicBezTo>
                    <a:cubicBezTo>
                      <a:pt x="21" y="129"/>
                      <a:pt x="46" y="144"/>
                      <a:pt x="95" y="142"/>
                    </a:cubicBezTo>
                    <a:cubicBezTo>
                      <a:pt x="93" y="132"/>
                      <a:pt x="92" y="122"/>
                      <a:pt x="81" y="120"/>
                    </a:cubicBezTo>
                    <a:cubicBezTo>
                      <a:pt x="70" y="112"/>
                      <a:pt x="55" y="114"/>
                      <a:pt x="42" y="111"/>
                    </a:cubicBezTo>
                    <a:cubicBezTo>
                      <a:pt x="37" y="108"/>
                      <a:pt x="36" y="104"/>
                      <a:pt x="33" y="99"/>
                    </a:cubicBezTo>
                    <a:cubicBezTo>
                      <a:pt x="33" y="87"/>
                      <a:pt x="29" y="56"/>
                      <a:pt x="38" y="39"/>
                    </a:cubicBezTo>
                    <a:cubicBezTo>
                      <a:pt x="42" y="21"/>
                      <a:pt x="51" y="24"/>
                      <a:pt x="68" y="22"/>
                    </a:cubicBezTo>
                    <a:cubicBezTo>
                      <a:pt x="72" y="17"/>
                      <a:pt x="73" y="8"/>
                      <a:pt x="78" y="4"/>
                    </a:cubicBezTo>
                    <a:cubicBezTo>
                      <a:pt x="84" y="0"/>
                      <a:pt x="83" y="6"/>
                      <a:pt x="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214" name="Group 131">
              <a:extLst>
                <a:ext uri="{FF2B5EF4-FFF2-40B4-BE49-F238E27FC236}">
                  <a16:creationId xmlns:a16="http://schemas.microsoft.com/office/drawing/2014/main" id="{6562F0C9-1E74-4157-BECA-A1B75E083F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2" y="1474"/>
              <a:ext cx="604" cy="538"/>
              <a:chOff x="310" y="1177"/>
              <a:chExt cx="711" cy="642"/>
            </a:xfrm>
          </p:grpSpPr>
          <p:sp>
            <p:nvSpPr>
              <p:cNvPr id="8301" name="Freeform 132">
                <a:extLst>
                  <a:ext uri="{FF2B5EF4-FFF2-40B4-BE49-F238E27FC236}">
                    <a16:creationId xmlns:a16="http://schemas.microsoft.com/office/drawing/2014/main" id="{28A50E2A-8F4F-4CC6-BE40-26EF4CA84464}"/>
                  </a:ext>
                </a:extLst>
              </p:cNvPr>
              <p:cNvSpPr>
                <a:spLocks/>
              </p:cNvSpPr>
              <p:nvPr/>
            </p:nvSpPr>
            <p:spPr bwMode="auto">
              <a:xfrm rot="633706">
                <a:off x="502" y="1251"/>
                <a:ext cx="369" cy="446"/>
              </a:xfrm>
              <a:custGeom>
                <a:avLst/>
                <a:gdLst>
                  <a:gd name="T0" fmla="*/ 97 w 369"/>
                  <a:gd name="T1" fmla="*/ 355 h 446"/>
                  <a:gd name="T2" fmla="*/ 7 w 369"/>
                  <a:gd name="T3" fmla="*/ 401 h 446"/>
                  <a:gd name="T4" fmla="*/ 52 w 369"/>
                  <a:gd name="T5" fmla="*/ 446 h 446"/>
                  <a:gd name="T6" fmla="*/ 188 w 369"/>
                  <a:gd name="T7" fmla="*/ 401 h 446"/>
                  <a:gd name="T8" fmla="*/ 324 w 369"/>
                  <a:gd name="T9" fmla="*/ 265 h 446"/>
                  <a:gd name="T10" fmla="*/ 369 w 369"/>
                  <a:gd name="T11" fmla="*/ 38 h 446"/>
                  <a:gd name="T12" fmla="*/ 324 w 369"/>
                  <a:gd name="T13" fmla="*/ 38 h 446"/>
                  <a:gd name="T14" fmla="*/ 324 w 369"/>
                  <a:gd name="T15" fmla="*/ 129 h 446"/>
                  <a:gd name="T16" fmla="*/ 279 w 369"/>
                  <a:gd name="T17" fmla="*/ 265 h 446"/>
                  <a:gd name="T18" fmla="*/ 97 w 369"/>
                  <a:gd name="T19" fmla="*/ 355 h 4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9" h="446">
                    <a:moveTo>
                      <a:pt x="97" y="355"/>
                    </a:moveTo>
                    <a:cubicBezTo>
                      <a:pt x="52" y="378"/>
                      <a:pt x="14" y="386"/>
                      <a:pt x="7" y="401"/>
                    </a:cubicBezTo>
                    <a:cubicBezTo>
                      <a:pt x="0" y="416"/>
                      <a:pt x="22" y="446"/>
                      <a:pt x="52" y="446"/>
                    </a:cubicBezTo>
                    <a:cubicBezTo>
                      <a:pt x="82" y="446"/>
                      <a:pt x="143" y="431"/>
                      <a:pt x="188" y="401"/>
                    </a:cubicBezTo>
                    <a:cubicBezTo>
                      <a:pt x="233" y="371"/>
                      <a:pt x="294" y="325"/>
                      <a:pt x="324" y="265"/>
                    </a:cubicBezTo>
                    <a:cubicBezTo>
                      <a:pt x="354" y="205"/>
                      <a:pt x="369" y="76"/>
                      <a:pt x="369" y="38"/>
                    </a:cubicBezTo>
                    <a:cubicBezTo>
                      <a:pt x="369" y="0"/>
                      <a:pt x="331" y="23"/>
                      <a:pt x="324" y="38"/>
                    </a:cubicBezTo>
                    <a:cubicBezTo>
                      <a:pt x="317" y="53"/>
                      <a:pt x="331" y="91"/>
                      <a:pt x="324" y="129"/>
                    </a:cubicBezTo>
                    <a:cubicBezTo>
                      <a:pt x="317" y="167"/>
                      <a:pt x="317" y="227"/>
                      <a:pt x="279" y="265"/>
                    </a:cubicBezTo>
                    <a:cubicBezTo>
                      <a:pt x="241" y="303"/>
                      <a:pt x="142" y="332"/>
                      <a:pt x="97" y="355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02" name="Freeform 133">
                <a:extLst>
                  <a:ext uri="{FF2B5EF4-FFF2-40B4-BE49-F238E27FC236}">
                    <a16:creationId xmlns:a16="http://schemas.microsoft.com/office/drawing/2014/main" id="{FBE9CC03-B20C-4683-97B9-68DEAAC65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1368"/>
                <a:ext cx="514" cy="416"/>
              </a:xfrm>
              <a:custGeom>
                <a:avLst/>
                <a:gdLst>
                  <a:gd name="T0" fmla="*/ 52 w 514"/>
                  <a:gd name="T1" fmla="*/ 363 h 416"/>
                  <a:gd name="T2" fmla="*/ 233 w 514"/>
                  <a:gd name="T3" fmla="*/ 318 h 416"/>
                  <a:gd name="T4" fmla="*/ 369 w 514"/>
                  <a:gd name="T5" fmla="*/ 227 h 416"/>
                  <a:gd name="T6" fmla="*/ 460 w 514"/>
                  <a:gd name="T7" fmla="*/ 46 h 416"/>
                  <a:gd name="T8" fmla="*/ 506 w 514"/>
                  <a:gd name="T9" fmla="*/ 0 h 416"/>
                  <a:gd name="T10" fmla="*/ 506 w 514"/>
                  <a:gd name="T11" fmla="*/ 46 h 416"/>
                  <a:gd name="T12" fmla="*/ 460 w 514"/>
                  <a:gd name="T13" fmla="*/ 136 h 416"/>
                  <a:gd name="T14" fmla="*/ 369 w 514"/>
                  <a:gd name="T15" fmla="*/ 272 h 416"/>
                  <a:gd name="T16" fmla="*/ 233 w 514"/>
                  <a:gd name="T17" fmla="*/ 363 h 416"/>
                  <a:gd name="T18" fmla="*/ 97 w 514"/>
                  <a:gd name="T19" fmla="*/ 408 h 416"/>
                  <a:gd name="T20" fmla="*/ 7 w 514"/>
                  <a:gd name="T21" fmla="*/ 408 h 416"/>
                  <a:gd name="T22" fmla="*/ 52 w 514"/>
                  <a:gd name="T23" fmla="*/ 363 h 4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14" h="416">
                    <a:moveTo>
                      <a:pt x="52" y="363"/>
                    </a:moveTo>
                    <a:cubicBezTo>
                      <a:pt x="90" y="348"/>
                      <a:pt x="180" y="341"/>
                      <a:pt x="233" y="318"/>
                    </a:cubicBezTo>
                    <a:cubicBezTo>
                      <a:pt x="286" y="295"/>
                      <a:pt x="331" y="272"/>
                      <a:pt x="369" y="227"/>
                    </a:cubicBezTo>
                    <a:cubicBezTo>
                      <a:pt x="407" y="182"/>
                      <a:pt x="437" y="84"/>
                      <a:pt x="460" y="46"/>
                    </a:cubicBezTo>
                    <a:cubicBezTo>
                      <a:pt x="483" y="8"/>
                      <a:pt x="498" y="0"/>
                      <a:pt x="506" y="0"/>
                    </a:cubicBezTo>
                    <a:cubicBezTo>
                      <a:pt x="514" y="0"/>
                      <a:pt x="514" y="23"/>
                      <a:pt x="506" y="46"/>
                    </a:cubicBezTo>
                    <a:cubicBezTo>
                      <a:pt x="498" y="69"/>
                      <a:pt x="483" y="98"/>
                      <a:pt x="460" y="136"/>
                    </a:cubicBezTo>
                    <a:cubicBezTo>
                      <a:pt x="437" y="174"/>
                      <a:pt x="407" y="234"/>
                      <a:pt x="369" y="272"/>
                    </a:cubicBezTo>
                    <a:cubicBezTo>
                      <a:pt x="331" y="310"/>
                      <a:pt x="278" y="340"/>
                      <a:pt x="233" y="363"/>
                    </a:cubicBezTo>
                    <a:cubicBezTo>
                      <a:pt x="188" y="386"/>
                      <a:pt x="135" y="400"/>
                      <a:pt x="97" y="408"/>
                    </a:cubicBezTo>
                    <a:cubicBezTo>
                      <a:pt x="59" y="416"/>
                      <a:pt x="14" y="415"/>
                      <a:pt x="7" y="408"/>
                    </a:cubicBezTo>
                    <a:cubicBezTo>
                      <a:pt x="0" y="401"/>
                      <a:pt x="14" y="378"/>
                      <a:pt x="52" y="36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03" name="Freeform 134">
                <a:extLst>
                  <a:ext uri="{FF2B5EF4-FFF2-40B4-BE49-F238E27FC236}">
                    <a16:creationId xmlns:a16="http://schemas.microsoft.com/office/drawing/2014/main" id="{0B3DC487-932F-4260-938F-4077087EEF8E}"/>
                  </a:ext>
                </a:extLst>
              </p:cNvPr>
              <p:cNvSpPr>
                <a:spLocks/>
              </p:cNvSpPr>
              <p:nvPr/>
            </p:nvSpPr>
            <p:spPr bwMode="auto">
              <a:xfrm rot="-1238053">
                <a:off x="385" y="1334"/>
                <a:ext cx="469" cy="204"/>
              </a:xfrm>
              <a:custGeom>
                <a:avLst/>
                <a:gdLst>
                  <a:gd name="T0" fmla="*/ 38 w 469"/>
                  <a:gd name="T1" fmla="*/ 143 h 204"/>
                  <a:gd name="T2" fmla="*/ 265 w 469"/>
                  <a:gd name="T3" fmla="*/ 143 h 204"/>
                  <a:gd name="T4" fmla="*/ 446 w 469"/>
                  <a:gd name="T5" fmla="*/ 7 h 204"/>
                  <a:gd name="T6" fmla="*/ 401 w 469"/>
                  <a:gd name="T7" fmla="*/ 98 h 204"/>
                  <a:gd name="T8" fmla="*/ 219 w 469"/>
                  <a:gd name="T9" fmla="*/ 189 h 204"/>
                  <a:gd name="T10" fmla="*/ 38 w 469"/>
                  <a:gd name="T11" fmla="*/ 189 h 204"/>
                  <a:gd name="T12" fmla="*/ 38 w 469"/>
                  <a:gd name="T13" fmla="*/ 143 h 2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9" h="204">
                    <a:moveTo>
                      <a:pt x="38" y="143"/>
                    </a:moveTo>
                    <a:cubicBezTo>
                      <a:pt x="76" y="135"/>
                      <a:pt x="197" y="166"/>
                      <a:pt x="265" y="143"/>
                    </a:cubicBezTo>
                    <a:cubicBezTo>
                      <a:pt x="333" y="120"/>
                      <a:pt x="423" y="14"/>
                      <a:pt x="446" y="7"/>
                    </a:cubicBezTo>
                    <a:cubicBezTo>
                      <a:pt x="469" y="0"/>
                      <a:pt x="439" y="68"/>
                      <a:pt x="401" y="98"/>
                    </a:cubicBezTo>
                    <a:cubicBezTo>
                      <a:pt x="363" y="128"/>
                      <a:pt x="279" y="174"/>
                      <a:pt x="219" y="189"/>
                    </a:cubicBezTo>
                    <a:cubicBezTo>
                      <a:pt x="159" y="204"/>
                      <a:pt x="68" y="197"/>
                      <a:pt x="38" y="189"/>
                    </a:cubicBezTo>
                    <a:cubicBezTo>
                      <a:pt x="8" y="181"/>
                      <a:pt x="0" y="151"/>
                      <a:pt x="38" y="14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04" name="Oval 135">
                <a:extLst>
                  <a:ext uri="{FF2B5EF4-FFF2-40B4-BE49-F238E27FC236}">
                    <a16:creationId xmlns:a16="http://schemas.microsoft.com/office/drawing/2014/main" id="{744A25B0-C49B-4CDE-9561-2B38213AF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" y="1177"/>
                <a:ext cx="46" cy="45"/>
              </a:xfrm>
              <a:prstGeom prst="ellipse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05" name="Oval 136">
                <a:extLst>
                  <a:ext uri="{FF2B5EF4-FFF2-40B4-BE49-F238E27FC236}">
                    <a16:creationId xmlns:a16="http://schemas.microsoft.com/office/drawing/2014/main" id="{A0985266-5F0B-448A-ACCF-48251CE48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" y="1632"/>
                <a:ext cx="90" cy="45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06" name="Oval 137">
                <a:extLst>
                  <a:ext uri="{FF2B5EF4-FFF2-40B4-BE49-F238E27FC236}">
                    <a16:creationId xmlns:a16="http://schemas.microsoft.com/office/drawing/2014/main" id="{076919D0-6F87-460A-9A85-B23BA51BF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1434"/>
                <a:ext cx="90" cy="91"/>
              </a:xfrm>
              <a:prstGeom prst="ellipse">
                <a:avLst/>
              </a:prstGeom>
              <a:solidFill>
                <a:srgbClr val="990033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07" name="Oval 138">
                <a:extLst>
                  <a:ext uri="{FF2B5EF4-FFF2-40B4-BE49-F238E27FC236}">
                    <a16:creationId xmlns:a16="http://schemas.microsoft.com/office/drawing/2014/main" id="{A562104E-CBE6-4135-8922-FF93BB1C3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501598">
                <a:off x="769" y="1661"/>
                <a:ext cx="181" cy="45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08" name="Oval 139">
                <a:extLst>
                  <a:ext uri="{FF2B5EF4-FFF2-40B4-BE49-F238E27FC236}">
                    <a16:creationId xmlns:a16="http://schemas.microsoft.com/office/drawing/2014/main" id="{1BD91CCC-243D-4A2A-BBA5-3532AF09A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448070">
                <a:off x="884" y="1480"/>
                <a:ext cx="227" cy="4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09" name="Oval 140">
                <a:extLst>
                  <a:ext uri="{FF2B5EF4-FFF2-40B4-BE49-F238E27FC236}">
                    <a16:creationId xmlns:a16="http://schemas.microsoft.com/office/drawing/2014/main" id="{BD134A62-6E33-4B59-8FC3-40BF7FDC9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378428">
                <a:off x="561" y="1773"/>
                <a:ext cx="227" cy="4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215" name="Group 141">
              <a:extLst>
                <a:ext uri="{FF2B5EF4-FFF2-40B4-BE49-F238E27FC236}">
                  <a16:creationId xmlns:a16="http://schemas.microsoft.com/office/drawing/2014/main" id="{DD79B1A7-0FEB-4B7F-AFE8-164329BCCAF5}"/>
                </a:ext>
              </a:extLst>
            </p:cNvPr>
            <p:cNvGrpSpPr>
              <a:grpSpLocks/>
            </p:cNvGrpSpPr>
            <p:nvPr/>
          </p:nvGrpSpPr>
          <p:grpSpPr bwMode="auto">
            <a:xfrm rot="824655">
              <a:off x="1466" y="1729"/>
              <a:ext cx="553" cy="716"/>
              <a:chOff x="323" y="716"/>
              <a:chExt cx="652" cy="853"/>
            </a:xfrm>
          </p:grpSpPr>
          <p:sp>
            <p:nvSpPr>
              <p:cNvPr id="8261" name="AutoShape 142">
                <a:extLst>
                  <a:ext uri="{FF2B5EF4-FFF2-40B4-BE49-F238E27FC236}">
                    <a16:creationId xmlns:a16="http://schemas.microsoft.com/office/drawing/2014/main" id="{918BC984-740C-4EFE-809F-694A464E4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810" y="798"/>
                <a:ext cx="51" cy="771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62" name="AutoShape 143">
                <a:extLst>
                  <a:ext uri="{FF2B5EF4-FFF2-40B4-BE49-F238E27FC236}">
                    <a16:creationId xmlns:a16="http://schemas.microsoft.com/office/drawing/2014/main" id="{C1E3EDE9-38BB-4EC5-A45A-4486AF9FC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88" y="716"/>
                <a:ext cx="50" cy="771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63" name="AutoShape 144">
                <a:extLst>
                  <a:ext uri="{FF2B5EF4-FFF2-40B4-BE49-F238E27FC236}">
                    <a16:creationId xmlns:a16="http://schemas.microsoft.com/office/drawing/2014/main" id="{59F1DCC4-73FF-4408-B64F-2BEC5FE3A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06" y="879"/>
                <a:ext cx="48" cy="589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64" name="AutoShape 145">
                <a:extLst>
                  <a:ext uri="{FF2B5EF4-FFF2-40B4-BE49-F238E27FC236}">
                    <a16:creationId xmlns:a16="http://schemas.microsoft.com/office/drawing/2014/main" id="{C0C2ADD3-7BE5-4183-8123-DC0620407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71" y="780"/>
                <a:ext cx="50" cy="544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65" name="Oval 146">
                <a:extLst>
                  <a:ext uri="{FF2B5EF4-FFF2-40B4-BE49-F238E27FC236}">
                    <a16:creationId xmlns:a16="http://schemas.microsoft.com/office/drawing/2014/main" id="{D88737F9-F599-4160-9C1C-E3446337A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68" y="852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66" name="Oval 147">
                <a:extLst>
                  <a:ext uri="{FF2B5EF4-FFF2-40B4-BE49-F238E27FC236}">
                    <a16:creationId xmlns:a16="http://schemas.microsoft.com/office/drawing/2014/main" id="{07D37613-3F51-441D-A6BA-5865A19DA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84" y="925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67" name="Oval 148">
                <a:extLst>
                  <a:ext uri="{FF2B5EF4-FFF2-40B4-BE49-F238E27FC236}">
                    <a16:creationId xmlns:a16="http://schemas.microsoft.com/office/drawing/2014/main" id="{13AA1CE7-F780-4887-B4DA-69B6F3093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41" y="974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68" name="Oval 149">
                <a:extLst>
                  <a:ext uri="{FF2B5EF4-FFF2-40B4-BE49-F238E27FC236}">
                    <a16:creationId xmlns:a16="http://schemas.microsoft.com/office/drawing/2014/main" id="{06EBA432-E456-4031-8257-6CD8BDE1E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12" y="1075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69" name="Oval 150">
                <a:extLst>
                  <a:ext uri="{FF2B5EF4-FFF2-40B4-BE49-F238E27FC236}">
                    <a16:creationId xmlns:a16="http://schemas.microsoft.com/office/drawing/2014/main" id="{17FFD6AB-438D-436B-9B1D-7AFDEE405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63" y="1278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70" name="Oval 151">
                <a:extLst>
                  <a:ext uri="{FF2B5EF4-FFF2-40B4-BE49-F238E27FC236}">
                    <a16:creationId xmlns:a16="http://schemas.microsoft.com/office/drawing/2014/main" id="{303F066B-12F9-4436-9171-C65C0DC53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81" y="820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71" name="Oval 152">
                <a:extLst>
                  <a:ext uri="{FF2B5EF4-FFF2-40B4-BE49-F238E27FC236}">
                    <a16:creationId xmlns:a16="http://schemas.microsoft.com/office/drawing/2014/main" id="{F3267D8C-D411-4916-B8BF-40D4C5C3C2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60" y="909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72" name="Oval 153">
                <a:extLst>
                  <a:ext uri="{FF2B5EF4-FFF2-40B4-BE49-F238E27FC236}">
                    <a16:creationId xmlns:a16="http://schemas.microsoft.com/office/drawing/2014/main" id="{10712E66-3369-4C95-B621-CDCCB4C72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16" y="1084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73" name="Oval 154">
                <a:extLst>
                  <a:ext uri="{FF2B5EF4-FFF2-40B4-BE49-F238E27FC236}">
                    <a16:creationId xmlns:a16="http://schemas.microsoft.com/office/drawing/2014/main" id="{D18CB181-E07D-4171-8C2C-377C32D35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82" y="1216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74" name="Oval 155">
                <a:extLst>
                  <a:ext uri="{FF2B5EF4-FFF2-40B4-BE49-F238E27FC236}">
                    <a16:creationId xmlns:a16="http://schemas.microsoft.com/office/drawing/2014/main" id="{710EE353-B633-40FE-A847-4E02052B0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22" y="918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75" name="Oval 156">
                <a:extLst>
                  <a:ext uri="{FF2B5EF4-FFF2-40B4-BE49-F238E27FC236}">
                    <a16:creationId xmlns:a16="http://schemas.microsoft.com/office/drawing/2014/main" id="{6DC421A3-AAD9-4686-A0B7-55F97302B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391" y="1034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76" name="Oval 157">
                <a:extLst>
                  <a:ext uri="{FF2B5EF4-FFF2-40B4-BE49-F238E27FC236}">
                    <a16:creationId xmlns:a16="http://schemas.microsoft.com/office/drawing/2014/main" id="{30F24F42-8A7A-45D9-BEBA-C569D4008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365" y="1154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77" name="Oval 158">
                <a:extLst>
                  <a:ext uri="{FF2B5EF4-FFF2-40B4-BE49-F238E27FC236}">
                    <a16:creationId xmlns:a16="http://schemas.microsoft.com/office/drawing/2014/main" id="{ECEE2872-709D-48E2-B237-CE53E2F07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323" y="1310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78" name="Oval 159">
                <a:extLst>
                  <a:ext uri="{FF2B5EF4-FFF2-40B4-BE49-F238E27FC236}">
                    <a16:creationId xmlns:a16="http://schemas.microsoft.com/office/drawing/2014/main" id="{ADF25151-F322-4E16-B069-065B5F5B6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67" y="1118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79" name="Oval 160">
                <a:extLst>
                  <a:ext uri="{FF2B5EF4-FFF2-40B4-BE49-F238E27FC236}">
                    <a16:creationId xmlns:a16="http://schemas.microsoft.com/office/drawing/2014/main" id="{4ACE846D-2957-43D0-930B-30760BED4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11" y="1338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80" name="Rectangle 161">
                <a:extLst>
                  <a:ext uri="{FF2B5EF4-FFF2-40B4-BE49-F238E27FC236}">
                    <a16:creationId xmlns:a16="http://schemas.microsoft.com/office/drawing/2014/main" id="{2B38E575-A360-4A74-9C82-3B024A181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97" y="991"/>
                <a:ext cx="81" cy="53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81" name="Rectangle 162">
                <a:extLst>
                  <a:ext uri="{FF2B5EF4-FFF2-40B4-BE49-F238E27FC236}">
                    <a16:creationId xmlns:a16="http://schemas.microsoft.com/office/drawing/2014/main" id="{703CDCB3-C1D8-4540-91C5-4EF6B20B92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88" y="996"/>
                <a:ext cx="121" cy="4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82" name="Rectangle 163">
                <a:extLst>
                  <a:ext uri="{FF2B5EF4-FFF2-40B4-BE49-F238E27FC236}">
                    <a16:creationId xmlns:a16="http://schemas.microsoft.com/office/drawing/2014/main" id="{49B079D7-73D4-4956-B91F-42666A83AE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98" y="1161"/>
                <a:ext cx="65" cy="44"/>
              </a:xfrm>
              <a:prstGeom prst="rect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83" name="Rectangle 164">
                <a:extLst>
                  <a:ext uri="{FF2B5EF4-FFF2-40B4-BE49-F238E27FC236}">
                    <a16:creationId xmlns:a16="http://schemas.microsoft.com/office/drawing/2014/main" id="{61B3DBC3-29C4-4A4B-A76E-D09F571F9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67" y="1160"/>
                <a:ext cx="121" cy="4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84" name="Oval 165">
                <a:extLst>
                  <a:ext uri="{FF2B5EF4-FFF2-40B4-BE49-F238E27FC236}">
                    <a16:creationId xmlns:a16="http://schemas.microsoft.com/office/drawing/2014/main" id="{78A50E8E-9EA7-4928-8320-737B5CB16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68" y="1372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85" name="Oval 166">
                <a:extLst>
                  <a:ext uri="{FF2B5EF4-FFF2-40B4-BE49-F238E27FC236}">
                    <a16:creationId xmlns:a16="http://schemas.microsoft.com/office/drawing/2014/main" id="{E04DFDE5-1A20-4BBA-A3AB-F06471DB7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731" y="738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86" name="Oval 167">
                <a:extLst>
                  <a:ext uri="{FF2B5EF4-FFF2-40B4-BE49-F238E27FC236}">
                    <a16:creationId xmlns:a16="http://schemas.microsoft.com/office/drawing/2014/main" id="{FFB8A159-1FA9-4FD4-85F0-92640FDDC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91" y="1462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87" name="Oval 168">
                <a:extLst>
                  <a:ext uri="{FF2B5EF4-FFF2-40B4-BE49-F238E27FC236}">
                    <a16:creationId xmlns:a16="http://schemas.microsoft.com/office/drawing/2014/main" id="{E14523AA-0FB0-48BE-B387-39043CAC4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728" y="1127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88" name="Oval 169">
                <a:extLst>
                  <a:ext uri="{FF2B5EF4-FFF2-40B4-BE49-F238E27FC236}">
                    <a16:creationId xmlns:a16="http://schemas.microsoft.com/office/drawing/2014/main" id="{AD69AA65-595A-41F5-B7F7-5AD47D9984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86" y="1298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89" name="Oval 170">
                <a:extLst>
                  <a:ext uri="{FF2B5EF4-FFF2-40B4-BE49-F238E27FC236}">
                    <a16:creationId xmlns:a16="http://schemas.microsoft.com/office/drawing/2014/main" id="{91FA9A73-A170-42BA-98C2-6799DA29A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818" y="954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90" name="Oval 171">
                <a:extLst>
                  <a:ext uri="{FF2B5EF4-FFF2-40B4-BE49-F238E27FC236}">
                    <a16:creationId xmlns:a16="http://schemas.microsoft.com/office/drawing/2014/main" id="{E5DF221D-EA2E-4A3D-AFC9-8C05D4A64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806" y="820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291" name="Group 172">
                <a:extLst>
                  <a:ext uri="{FF2B5EF4-FFF2-40B4-BE49-F238E27FC236}">
                    <a16:creationId xmlns:a16="http://schemas.microsoft.com/office/drawing/2014/main" id="{D9930B05-B2F7-4B09-B6C2-1C7EC8568C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54623">
                <a:off x="739" y="1058"/>
                <a:ext cx="121" cy="46"/>
                <a:chOff x="647" y="1706"/>
                <a:chExt cx="136" cy="46"/>
              </a:xfrm>
            </p:grpSpPr>
            <p:sp>
              <p:nvSpPr>
                <p:cNvPr id="8299" name="Rectangle 173">
                  <a:extLst>
                    <a:ext uri="{FF2B5EF4-FFF2-40B4-BE49-F238E27FC236}">
                      <a16:creationId xmlns:a16="http://schemas.microsoft.com/office/drawing/2014/main" id="{6D8718D5-AD79-4177-80DC-08A25E1A22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7" y="1706"/>
                  <a:ext cx="91" cy="46"/>
                </a:xfrm>
                <a:prstGeom prst="rect">
                  <a:avLst/>
                </a:prstGeom>
                <a:solidFill>
                  <a:srgbClr val="FF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00" name="Rectangle 174">
                  <a:extLst>
                    <a:ext uri="{FF2B5EF4-FFF2-40B4-BE49-F238E27FC236}">
                      <a16:creationId xmlns:a16="http://schemas.microsoft.com/office/drawing/2014/main" id="{C91CB867-E654-40C2-A4C0-774525A562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7" y="1708"/>
                  <a:ext cx="136" cy="44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292" name="Oval 175">
                <a:extLst>
                  <a:ext uri="{FF2B5EF4-FFF2-40B4-BE49-F238E27FC236}">
                    <a16:creationId xmlns:a16="http://schemas.microsoft.com/office/drawing/2014/main" id="{7356BBD3-C3CB-4EC8-BD76-7F9DFBBC4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935" y="873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93" name="Oval 176">
                <a:extLst>
                  <a:ext uri="{FF2B5EF4-FFF2-40B4-BE49-F238E27FC236}">
                    <a16:creationId xmlns:a16="http://schemas.microsoft.com/office/drawing/2014/main" id="{A3BE1AFD-D1E3-4A94-9B01-F34FE6F3ED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756" y="1215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94" name="Oval 177">
                <a:extLst>
                  <a:ext uri="{FF2B5EF4-FFF2-40B4-BE49-F238E27FC236}">
                    <a16:creationId xmlns:a16="http://schemas.microsoft.com/office/drawing/2014/main" id="{2DA69E3E-4651-4A86-A84F-E6E10B14C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717" y="1355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95" name="Oval 178">
                <a:extLst>
                  <a:ext uri="{FF2B5EF4-FFF2-40B4-BE49-F238E27FC236}">
                    <a16:creationId xmlns:a16="http://schemas.microsoft.com/office/drawing/2014/main" id="{73945BCB-EA02-46EE-B6DC-D4FA628896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882" y="1089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96" name="Oval 179">
                <a:extLst>
                  <a:ext uri="{FF2B5EF4-FFF2-40B4-BE49-F238E27FC236}">
                    <a16:creationId xmlns:a16="http://schemas.microsoft.com/office/drawing/2014/main" id="{AB1E8927-A8CA-4D12-B9D5-34301419D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908" y="972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97" name="Oval 180">
                <a:extLst>
                  <a:ext uri="{FF2B5EF4-FFF2-40B4-BE49-F238E27FC236}">
                    <a16:creationId xmlns:a16="http://schemas.microsoft.com/office/drawing/2014/main" id="{B5A939B4-EC88-44BB-A60A-B33B30573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827" y="1306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98" name="Oval 181">
                <a:extLst>
                  <a:ext uri="{FF2B5EF4-FFF2-40B4-BE49-F238E27FC236}">
                    <a16:creationId xmlns:a16="http://schemas.microsoft.com/office/drawing/2014/main" id="{87E9AAC4-FC45-4A5F-BCEE-09A76ADD3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796" y="1434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216" name="Group 182">
              <a:extLst>
                <a:ext uri="{FF2B5EF4-FFF2-40B4-BE49-F238E27FC236}">
                  <a16:creationId xmlns:a16="http://schemas.microsoft.com/office/drawing/2014/main" id="{BB7FDFCF-6DAB-49FC-81AA-EA8A4A649D86}"/>
                </a:ext>
              </a:extLst>
            </p:cNvPr>
            <p:cNvGrpSpPr>
              <a:grpSpLocks/>
            </p:cNvGrpSpPr>
            <p:nvPr/>
          </p:nvGrpSpPr>
          <p:grpSpPr bwMode="auto">
            <a:xfrm rot="-1232264">
              <a:off x="673" y="2273"/>
              <a:ext cx="423" cy="951"/>
              <a:chOff x="567" y="1389"/>
              <a:chExt cx="499" cy="1134"/>
            </a:xfrm>
          </p:grpSpPr>
          <p:sp>
            <p:nvSpPr>
              <p:cNvPr id="8248" name="Oval 183">
                <a:extLst>
                  <a:ext uri="{FF2B5EF4-FFF2-40B4-BE49-F238E27FC236}">
                    <a16:creationId xmlns:a16="http://schemas.microsoft.com/office/drawing/2014/main" id="{4F208791-A028-4A02-9FE9-4558F86D3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" y="1570"/>
                <a:ext cx="90" cy="817"/>
              </a:xfrm>
              <a:prstGeom prst="ellipse">
                <a:avLst/>
              </a:prstGeom>
              <a:solidFill>
                <a:srgbClr val="9933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49" name="Oval 184">
                <a:extLst>
                  <a:ext uri="{FF2B5EF4-FFF2-40B4-BE49-F238E27FC236}">
                    <a16:creationId xmlns:a16="http://schemas.microsoft.com/office/drawing/2014/main" id="{A4B12B3E-EB62-4A5E-8DBA-AD5CCF9C2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1480"/>
                <a:ext cx="90" cy="817"/>
              </a:xfrm>
              <a:prstGeom prst="ellipse">
                <a:avLst/>
              </a:prstGeom>
              <a:solidFill>
                <a:srgbClr val="9933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50" name="Oval 185">
                <a:extLst>
                  <a:ext uri="{FF2B5EF4-FFF2-40B4-BE49-F238E27FC236}">
                    <a16:creationId xmlns:a16="http://schemas.microsoft.com/office/drawing/2014/main" id="{42139A45-71FB-400F-A5DC-C187206FC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9" y="1706"/>
                <a:ext cx="91" cy="817"/>
              </a:xfrm>
              <a:prstGeom prst="ellipse">
                <a:avLst/>
              </a:prstGeom>
              <a:solidFill>
                <a:srgbClr val="9933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51" name="Oval 186">
                <a:extLst>
                  <a:ext uri="{FF2B5EF4-FFF2-40B4-BE49-F238E27FC236}">
                    <a16:creationId xmlns:a16="http://schemas.microsoft.com/office/drawing/2014/main" id="{5724939C-6397-4C1C-8700-4F3E6AE2D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389"/>
                <a:ext cx="91" cy="817"/>
              </a:xfrm>
              <a:prstGeom prst="ellipse">
                <a:avLst/>
              </a:prstGeom>
              <a:solidFill>
                <a:srgbClr val="9933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52" name="Oval 187">
                <a:extLst>
                  <a:ext uri="{FF2B5EF4-FFF2-40B4-BE49-F238E27FC236}">
                    <a16:creationId xmlns:a16="http://schemas.microsoft.com/office/drawing/2014/main" id="{A59E3967-EDCB-4197-B13C-CE6FD8825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1933"/>
                <a:ext cx="136" cy="46"/>
              </a:xfrm>
              <a:prstGeom prst="ellipse">
                <a:avLst/>
              </a:prstGeom>
              <a:solidFill>
                <a:srgbClr val="9933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53" name="Oval 188">
                <a:extLst>
                  <a:ext uri="{FF2B5EF4-FFF2-40B4-BE49-F238E27FC236}">
                    <a16:creationId xmlns:a16="http://schemas.microsoft.com/office/drawing/2014/main" id="{0E4C62DB-6328-4D4D-8FC0-F942AED612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2069"/>
                <a:ext cx="136" cy="46"/>
              </a:xfrm>
              <a:prstGeom prst="ellipse">
                <a:avLst/>
              </a:prstGeom>
              <a:solidFill>
                <a:srgbClr val="9933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54" name="Oval 189">
                <a:extLst>
                  <a:ext uri="{FF2B5EF4-FFF2-40B4-BE49-F238E27FC236}">
                    <a16:creationId xmlns:a16="http://schemas.microsoft.com/office/drawing/2014/main" id="{1A7BE0D5-BF2D-45B3-B9C4-4E280E812D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1888"/>
                <a:ext cx="136" cy="46"/>
              </a:xfrm>
              <a:prstGeom prst="ellipse">
                <a:avLst/>
              </a:prstGeom>
              <a:solidFill>
                <a:srgbClr val="9933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55" name="Line 190">
                <a:extLst>
                  <a:ext uri="{FF2B5EF4-FFF2-40B4-BE49-F238E27FC236}">
                    <a16:creationId xmlns:a16="http://schemas.microsoft.com/office/drawing/2014/main" id="{B1BC9C6E-A828-4354-AA5B-4444FFE34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" y="1933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56" name="Line 191">
                <a:extLst>
                  <a:ext uri="{FF2B5EF4-FFF2-40B4-BE49-F238E27FC236}">
                    <a16:creationId xmlns:a16="http://schemas.microsoft.com/office/drawing/2014/main" id="{94F6E2C8-992C-4E41-A212-7305403304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" y="1979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57" name="Line 192">
                <a:extLst>
                  <a:ext uri="{FF2B5EF4-FFF2-40B4-BE49-F238E27FC236}">
                    <a16:creationId xmlns:a16="http://schemas.microsoft.com/office/drawing/2014/main" id="{551CD6CE-F549-46BD-A22D-0973550698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" y="2069"/>
                <a:ext cx="53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58" name="Line 193">
                <a:extLst>
                  <a:ext uri="{FF2B5EF4-FFF2-40B4-BE49-F238E27FC236}">
                    <a16:creationId xmlns:a16="http://schemas.microsoft.com/office/drawing/2014/main" id="{EF169E30-870A-41E8-8780-8DF1710FC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" y="2115"/>
                <a:ext cx="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59" name="Line 194">
                <a:extLst>
                  <a:ext uri="{FF2B5EF4-FFF2-40B4-BE49-F238E27FC236}">
                    <a16:creationId xmlns:a16="http://schemas.microsoft.com/office/drawing/2014/main" id="{4C87427C-3D2F-44B0-A3BA-EC44A0D2B8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1" y="1887"/>
                <a:ext cx="5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60" name="Line 195">
                <a:extLst>
                  <a:ext uri="{FF2B5EF4-FFF2-40B4-BE49-F238E27FC236}">
                    <a16:creationId xmlns:a16="http://schemas.microsoft.com/office/drawing/2014/main" id="{C600888C-D333-4963-8125-D19B7E9F1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3" y="1933"/>
                <a:ext cx="5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17" name="Oval 196">
              <a:extLst>
                <a:ext uri="{FF2B5EF4-FFF2-40B4-BE49-F238E27FC236}">
                  <a16:creationId xmlns:a16="http://schemas.microsoft.com/office/drawing/2014/main" id="{86952001-0515-4846-88BE-1E49699ED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1755"/>
              <a:ext cx="39" cy="7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18" name="Oval 197">
              <a:extLst>
                <a:ext uri="{FF2B5EF4-FFF2-40B4-BE49-F238E27FC236}">
                  <a16:creationId xmlns:a16="http://schemas.microsoft.com/office/drawing/2014/main" id="{64366DB9-174E-4B44-8E6F-BCCD1A83A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" y="1702"/>
              <a:ext cx="38" cy="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19" name="Oval 198">
              <a:extLst>
                <a:ext uri="{FF2B5EF4-FFF2-40B4-BE49-F238E27FC236}">
                  <a16:creationId xmlns:a16="http://schemas.microsoft.com/office/drawing/2014/main" id="{940D265E-AA29-4FC8-8F21-AE26C0AA7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" y="1397"/>
              <a:ext cx="115" cy="11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20" name="Line 199">
              <a:extLst>
                <a:ext uri="{FF2B5EF4-FFF2-40B4-BE49-F238E27FC236}">
                  <a16:creationId xmlns:a16="http://schemas.microsoft.com/office/drawing/2014/main" id="{B8120746-A3EC-48D9-843D-57297A120A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9" y="2957"/>
              <a:ext cx="1540" cy="456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221" name="Group 200">
              <a:extLst>
                <a:ext uri="{FF2B5EF4-FFF2-40B4-BE49-F238E27FC236}">
                  <a16:creationId xmlns:a16="http://schemas.microsoft.com/office/drawing/2014/main" id="{EA4611CA-611F-496E-AB6D-437CBE5E6D70}"/>
                </a:ext>
              </a:extLst>
            </p:cNvPr>
            <p:cNvGrpSpPr>
              <a:grpSpLocks/>
            </p:cNvGrpSpPr>
            <p:nvPr/>
          </p:nvGrpSpPr>
          <p:grpSpPr bwMode="auto">
            <a:xfrm rot="2283027">
              <a:off x="2136" y="1588"/>
              <a:ext cx="693" cy="114"/>
              <a:chOff x="3878" y="1842"/>
              <a:chExt cx="817" cy="136"/>
            </a:xfrm>
          </p:grpSpPr>
          <p:sp>
            <p:nvSpPr>
              <p:cNvPr id="8246" name="Line 201">
                <a:extLst>
                  <a:ext uri="{FF2B5EF4-FFF2-40B4-BE49-F238E27FC236}">
                    <a16:creationId xmlns:a16="http://schemas.microsoft.com/office/drawing/2014/main" id="{0376200A-CB49-4685-AC3E-B980ED89E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78" y="1933"/>
                <a:ext cx="81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47" name="Line 202">
                <a:extLst>
                  <a:ext uri="{FF2B5EF4-FFF2-40B4-BE49-F238E27FC236}">
                    <a16:creationId xmlns:a16="http://schemas.microsoft.com/office/drawing/2014/main" id="{BDCDC67C-C91F-4B9B-8C26-84BA5A4D9F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1842"/>
                <a:ext cx="635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22" name="Line 203">
              <a:extLst>
                <a:ext uri="{FF2B5EF4-FFF2-40B4-BE49-F238E27FC236}">
                  <a16:creationId xmlns:a16="http://schemas.microsoft.com/office/drawing/2014/main" id="{506DF6A8-5B83-4C36-B124-59961BE9D8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" y="1322"/>
              <a:ext cx="616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223" name="Group 204">
              <a:extLst>
                <a:ext uri="{FF2B5EF4-FFF2-40B4-BE49-F238E27FC236}">
                  <a16:creationId xmlns:a16="http://schemas.microsoft.com/office/drawing/2014/main" id="{8DF92BA9-C1C7-4FD1-B47F-FFAD6EC246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5" y="1968"/>
              <a:ext cx="849" cy="776"/>
              <a:chOff x="247" y="1071"/>
              <a:chExt cx="1000" cy="926"/>
            </a:xfrm>
          </p:grpSpPr>
          <p:grpSp>
            <p:nvGrpSpPr>
              <p:cNvPr id="8232" name="Group 205">
                <a:extLst>
                  <a:ext uri="{FF2B5EF4-FFF2-40B4-BE49-F238E27FC236}">
                    <a16:creationId xmlns:a16="http://schemas.microsoft.com/office/drawing/2014/main" id="{224E9F9B-7F2C-4488-A2C2-23408BAF4A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" y="1071"/>
                <a:ext cx="1000" cy="926"/>
                <a:chOff x="247" y="1071"/>
                <a:chExt cx="1000" cy="926"/>
              </a:xfrm>
            </p:grpSpPr>
            <p:sp>
              <p:nvSpPr>
                <p:cNvPr id="8234" name="Oval 206">
                  <a:extLst>
                    <a:ext uri="{FF2B5EF4-FFF2-40B4-BE49-F238E27FC236}">
                      <a16:creationId xmlns:a16="http://schemas.microsoft.com/office/drawing/2014/main" id="{DBEB38B7-9D92-4AD3-BFB8-F48075EDA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071"/>
                  <a:ext cx="998" cy="908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5" name="Oval 207">
                  <a:extLst>
                    <a:ext uri="{FF2B5EF4-FFF2-40B4-BE49-F238E27FC236}">
                      <a16:creationId xmlns:a16="http://schemas.microsoft.com/office/drawing/2014/main" id="{9B75BBAF-6DE0-4CBA-B703-2092B8A051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167750">
                  <a:off x="992" y="1758"/>
                  <a:ext cx="280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6" name="Oval 208">
                  <a:extLst>
                    <a:ext uri="{FF2B5EF4-FFF2-40B4-BE49-F238E27FC236}">
                      <a16:creationId xmlns:a16="http://schemas.microsoft.com/office/drawing/2014/main" id="{01E8BF6A-3A6F-4920-B741-C258C9DC97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533237">
                  <a:off x="1001" y="1263"/>
                  <a:ext cx="280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7" name="Oval 209">
                  <a:extLst>
                    <a:ext uri="{FF2B5EF4-FFF2-40B4-BE49-F238E27FC236}">
                      <a16:creationId xmlns:a16="http://schemas.microsoft.com/office/drawing/2014/main" id="{8AB7F831-B1D0-4B3F-9ECC-985FDE7AFC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810645">
                  <a:off x="766" y="1096"/>
                  <a:ext cx="280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8" name="Oval 210">
                  <a:extLst>
                    <a:ext uri="{FF2B5EF4-FFF2-40B4-BE49-F238E27FC236}">
                      <a16:creationId xmlns:a16="http://schemas.microsoft.com/office/drawing/2014/main" id="{7E8D6EC3-EA1F-454B-99C6-A7876C654D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236467">
                  <a:off x="836" y="1912"/>
                  <a:ext cx="194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9" name="Oval 211">
                  <a:extLst>
                    <a:ext uri="{FF2B5EF4-FFF2-40B4-BE49-F238E27FC236}">
                      <a16:creationId xmlns:a16="http://schemas.microsoft.com/office/drawing/2014/main" id="{50A15A49-CCF4-418A-8C7C-87B573889C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362864">
                  <a:off x="396" y="1888"/>
                  <a:ext cx="280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40" name="Oval 212">
                  <a:extLst>
                    <a:ext uri="{FF2B5EF4-FFF2-40B4-BE49-F238E27FC236}">
                      <a16:creationId xmlns:a16="http://schemas.microsoft.com/office/drawing/2014/main" id="{E706D059-B784-4F41-8C2F-F8AC7BC9C4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77814">
                  <a:off x="477" y="1089"/>
                  <a:ext cx="280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41" name="Oval 213">
                  <a:extLst>
                    <a:ext uri="{FF2B5EF4-FFF2-40B4-BE49-F238E27FC236}">
                      <a16:creationId xmlns:a16="http://schemas.microsoft.com/office/drawing/2014/main" id="{7D5C0C00-F515-49CF-9D8F-B373BF9508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023811">
                  <a:off x="236" y="1236"/>
                  <a:ext cx="280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42" name="Oval 214">
                  <a:extLst>
                    <a:ext uri="{FF2B5EF4-FFF2-40B4-BE49-F238E27FC236}">
                      <a16:creationId xmlns:a16="http://schemas.microsoft.com/office/drawing/2014/main" id="{ED43C16E-0C6E-45ED-AEA5-E7739AEC27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221579">
                  <a:off x="210" y="1713"/>
                  <a:ext cx="235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43" name="Oval 215">
                  <a:extLst>
                    <a:ext uri="{FF2B5EF4-FFF2-40B4-BE49-F238E27FC236}">
                      <a16:creationId xmlns:a16="http://schemas.microsoft.com/office/drawing/2014/main" id="{ECCB4C97-F164-49D4-9DD8-717A2BD0A3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110107">
                  <a:off x="152" y="1474"/>
                  <a:ext cx="235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44" name="Oval 216">
                  <a:extLst>
                    <a:ext uri="{FF2B5EF4-FFF2-40B4-BE49-F238E27FC236}">
                      <a16:creationId xmlns:a16="http://schemas.microsoft.com/office/drawing/2014/main" id="{B460DD82-5320-49D4-B057-869E49BE87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1107" y="1516"/>
                  <a:ext cx="235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45" name="Oval 217">
                  <a:extLst>
                    <a:ext uri="{FF2B5EF4-FFF2-40B4-BE49-F238E27FC236}">
                      <a16:creationId xmlns:a16="http://schemas.microsoft.com/office/drawing/2014/main" id="{E25C2327-EF55-4BEB-971D-875B947C60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1" y="1952"/>
                  <a:ext cx="148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233" name="Oval 218">
                <a:extLst>
                  <a:ext uri="{FF2B5EF4-FFF2-40B4-BE49-F238E27FC236}">
                    <a16:creationId xmlns:a16="http://schemas.microsoft.com/office/drawing/2014/main" id="{03D598F3-B86B-44A8-9AAD-C36FD050C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1389"/>
                <a:ext cx="318" cy="27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24" name="Line 219">
              <a:extLst>
                <a:ext uri="{FF2B5EF4-FFF2-40B4-BE49-F238E27FC236}">
                  <a16:creationId xmlns:a16="http://schemas.microsoft.com/office/drawing/2014/main" id="{D8CDF88B-0E02-4CAB-8F3F-669798905F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4" y="2189"/>
              <a:ext cx="74" cy="35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25" name="Line 220">
              <a:extLst>
                <a:ext uri="{FF2B5EF4-FFF2-40B4-BE49-F238E27FC236}">
                  <a16:creationId xmlns:a16="http://schemas.microsoft.com/office/drawing/2014/main" id="{5D7E58AC-5888-466C-B062-A05367804F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5" y="2188"/>
              <a:ext cx="55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26" name="Line 221">
              <a:extLst>
                <a:ext uri="{FF2B5EF4-FFF2-40B4-BE49-F238E27FC236}">
                  <a16:creationId xmlns:a16="http://schemas.microsoft.com/office/drawing/2014/main" id="{ABADD8FD-643C-4F1E-83DA-ECAA4B495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6" y="2206"/>
              <a:ext cx="55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27" name="Oval 222">
              <a:extLst>
                <a:ext uri="{FF2B5EF4-FFF2-40B4-BE49-F238E27FC236}">
                  <a16:creationId xmlns:a16="http://schemas.microsoft.com/office/drawing/2014/main" id="{0D775D05-E3A7-456B-B2F8-6CC3FA6E8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" y="2729"/>
              <a:ext cx="39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28" name="Oval 223">
              <a:extLst>
                <a:ext uri="{FF2B5EF4-FFF2-40B4-BE49-F238E27FC236}">
                  <a16:creationId xmlns:a16="http://schemas.microsoft.com/office/drawing/2014/main" id="{102815C2-34CD-4A47-9C03-D0FE24946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" y="2690"/>
              <a:ext cx="39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29" name="Oval 224">
              <a:extLst>
                <a:ext uri="{FF2B5EF4-FFF2-40B4-BE49-F238E27FC236}">
                  <a16:creationId xmlns:a16="http://schemas.microsoft.com/office/drawing/2014/main" id="{4D1892D9-9F5C-415C-8C2C-53906AA94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" y="2272"/>
              <a:ext cx="39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30" name="Oval 225">
              <a:extLst>
                <a:ext uri="{FF2B5EF4-FFF2-40B4-BE49-F238E27FC236}">
                  <a16:creationId xmlns:a16="http://schemas.microsoft.com/office/drawing/2014/main" id="{485977E5-79D2-42E4-8440-FDB2155CE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" y="2576"/>
              <a:ext cx="39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31" name="Oval 226">
              <a:extLst>
                <a:ext uri="{FF2B5EF4-FFF2-40B4-BE49-F238E27FC236}">
                  <a16:creationId xmlns:a16="http://schemas.microsoft.com/office/drawing/2014/main" id="{D9A8804F-3272-4C3C-A25B-0A0C2D518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1359"/>
              <a:ext cx="77" cy="75"/>
            </a:xfrm>
            <a:prstGeom prst="ellipse">
              <a:avLst/>
            </a:prstGeom>
            <a:solidFill>
              <a:srgbClr val="9900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195" name="Rectangle 2">
            <a:extLst>
              <a:ext uri="{FF2B5EF4-FFF2-40B4-BE49-F238E27FC236}">
                <a16:creationId xmlns:a16="http://schemas.microsoft.com/office/drawing/2014/main" id="{9E045066-6F7E-4EEA-91EC-FCD59847C9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4. Identify the organelle</a:t>
            </a:r>
          </a:p>
        </p:txBody>
      </p:sp>
      <p:sp>
        <p:nvSpPr>
          <p:cNvPr id="8196" name="AutoShape 112">
            <a:hlinkClick r:id="" action="ppaction://macro?name=Right" highlightClick="1"/>
            <a:extLst>
              <a:ext uri="{FF2B5EF4-FFF2-40B4-BE49-F238E27FC236}">
                <a16:creationId xmlns:a16="http://schemas.microsoft.com/office/drawing/2014/main" id="{DA00EC38-5003-4E23-8F1E-3815CF86A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2924176"/>
            <a:ext cx="3240088" cy="576263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RER</a:t>
            </a:r>
          </a:p>
        </p:txBody>
      </p:sp>
      <p:sp>
        <p:nvSpPr>
          <p:cNvPr id="8197" name="AutoShape 113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973798C5-D866-4B03-9FFF-813F50AC3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3716338"/>
            <a:ext cx="3240088" cy="5762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Centriole</a:t>
            </a:r>
          </a:p>
        </p:txBody>
      </p:sp>
      <p:sp>
        <p:nvSpPr>
          <p:cNvPr id="8198" name="AutoShape 114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F50C576B-A7C9-408C-897C-4B70943BA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4508501"/>
            <a:ext cx="3240088" cy="576263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9" name="AutoShape 115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3AB04009-C6B6-4C19-8179-72C7E36B4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5300663"/>
            <a:ext cx="3240088" cy="5762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</a:p>
        </p:txBody>
      </p:sp>
      <p:sp>
        <p:nvSpPr>
          <p:cNvPr id="8200" name="AutoShape 116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C9713544-275B-442A-8C5C-A71C7B712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2132013"/>
            <a:ext cx="3240088" cy="5762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Microfilament</a:t>
            </a:r>
          </a:p>
        </p:txBody>
      </p:sp>
      <p:sp>
        <p:nvSpPr>
          <p:cNvPr id="8201" name="Line 117">
            <a:extLst>
              <a:ext uri="{FF2B5EF4-FFF2-40B4-BE49-F238E27FC236}">
                <a16:creationId xmlns:a16="http://schemas.microsoft.com/office/drawing/2014/main" id="{F1E2D724-5D22-47FB-B42D-FC901DF4F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9625" y="1868488"/>
            <a:ext cx="152400" cy="1308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2" name="Text Box 118">
            <a:extLst>
              <a:ext uri="{FF2B5EF4-FFF2-40B4-BE49-F238E27FC236}">
                <a16:creationId xmlns:a16="http://schemas.microsoft.com/office/drawing/2014/main" id="{92FB837E-17F5-4B9B-99E3-37CCEB112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663" y="14811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203" name="Text Box 119">
            <a:extLst>
              <a:ext uri="{FF2B5EF4-FFF2-40B4-BE49-F238E27FC236}">
                <a16:creationId xmlns:a16="http://schemas.microsoft.com/office/drawing/2014/main" id="{D649916D-F94F-4633-9721-B976472FD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4581526"/>
            <a:ext cx="161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Mitochondrion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A8EBBCF-EF8F-44D8-9EC7-81E16E95A85F}"/>
              </a:ext>
            </a:extLst>
          </p:cNvPr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38FB3E1-5B52-49EE-BADF-581CE521E0CA}"/>
              </a:ext>
            </a:extLst>
          </p:cNvPr>
          <p:cNvSpPr/>
          <p:nvPr/>
        </p:nvSpPr>
        <p:spPr>
          <a:xfrm>
            <a:off x="1523630" y="6669088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3268262"/>
      </p:ext>
    </p:extLst>
  </p:cSld>
  <p:clrMapOvr>
    <a:masterClrMapping/>
  </p:clrMapOvr>
  <p:transition advClick="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27">
            <a:extLst>
              <a:ext uri="{FF2B5EF4-FFF2-40B4-BE49-F238E27FC236}">
                <a16:creationId xmlns:a16="http://schemas.microsoft.com/office/drawing/2014/main" id="{1564A91E-495B-4F36-8800-11ECD245C6CD}"/>
              </a:ext>
            </a:extLst>
          </p:cNvPr>
          <p:cNvGrpSpPr>
            <a:grpSpLocks/>
          </p:cNvGrpSpPr>
          <p:nvPr/>
        </p:nvGrpSpPr>
        <p:grpSpPr bwMode="auto">
          <a:xfrm>
            <a:off x="2208213" y="2349501"/>
            <a:ext cx="4462462" cy="3744913"/>
            <a:chOff x="249" y="1207"/>
            <a:chExt cx="2811" cy="2359"/>
          </a:xfrm>
        </p:grpSpPr>
        <p:sp>
          <p:nvSpPr>
            <p:cNvPr id="9233" name="Oval 128">
              <a:extLst>
                <a:ext uri="{FF2B5EF4-FFF2-40B4-BE49-F238E27FC236}">
                  <a16:creationId xmlns:a16="http://schemas.microsoft.com/office/drawing/2014/main" id="{380AD9A0-FD06-4BAF-B51A-59640DE07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207"/>
              <a:ext cx="2811" cy="235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234" name="Group 129">
              <a:extLst>
                <a:ext uri="{FF2B5EF4-FFF2-40B4-BE49-F238E27FC236}">
                  <a16:creationId xmlns:a16="http://schemas.microsoft.com/office/drawing/2014/main" id="{A2AC3106-33C7-4E0E-BEEF-97F17203C7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5" y="2296"/>
              <a:ext cx="154" cy="153"/>
              <a:chOff x="4014" y="1842"/>
              <a:chExt cx="273" cy="182"/>
            </a:xfrm>
          </p:grpSpPr>
          <p:sp>
            <p:nvSpPr>
              <p:cNvPr id="9337" name="AutoShape 130">
                <a:extLst>
                  <a:ext uri="{FF2B5EF4-FFF2-40B4-BE49-F238E27FC236}">
                    <a16:creationId xmlns:a16="http://schemas.microsoft.com/office/drawing/2014/main" id="{195BC819-2E80-4DA9-9E57-B563B709BC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4" y="1842"/>
                <a:ext cx="45" cy="182"/>
              </a:xfrm>
              <a:prstGeom prst="can">
                <a:avLst>
                  <a:gd name="adj" fmla="val 101111"/>
                </a:avLst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38" name="AutoShape 131">
                <a:extLst>
                  <a:ext uri="{FF2B5EF4-FFF2-40B4-BE49-F238E27FC236}">
                    <a16:creationId xmlns:a16="http://schemas.microsoft.com/office/drawing/2014/main" id="{5765EFE1-6640-4ACE-A6DB-F797860C8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173" y="1865"/>
                <a:ext cx="45" cy="182"/>
              </a:xfrm>
              <a:prstGeom prst="can">
                <a:avLst>
                  <a:gd name="adj" fmla="val 101111"/>
                </a:avLst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35" name="Group 132">
              <a:extLst>
                <a:ext uri="{FF2B5EF4-FFF2-40B4-BE49-F238E27FC236}">
                  <a16:creationId xmlns:a16="http://schemas.microsoft.com/office/drawing/2014/main" id="{CAC63E9E-4481-4017-80F4-D7270A306E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4" y="1702"/>
              <a:ext cx="192" cy="570"/>
              <a:chOff x="2608" y="1979"/>
              <a:chExt cx="181" cy="544"/>
            </a:xfrm>
          </p:grpSpPr>
          <p:sp>
            <p:nvSpPr>
              <p:cNvPr id="9335" name="Oval 133">
                <a:extLst>
                  <a:ext uri="{FF2B5EF4-FFF2-40B4-BE49-F238E27FC236}">
                    <a16:creationId xmlns:a16="http://schemas.microsoft.com/office/drawing/2014/main" id="{FB541B21-995F-46FB-ADDF-DB6FE61B9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979"/>
                <a:ext cx="181" cy="544"/>
              </a:xfrm>
              <a:prstGeom prst="ellipse">
                <a:avLst/>
              </a:prstGeom>
              <a:solidFill>
                <a:srgbClr val="FF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36" name="Freeform 134">
                <a:extLst>
                  <a:ext uri="{FF2B5EF4-FFF2-40B4-BE49-F238E27FC236}">
                    <a16:creationId xmlns:a16="http://schemas.microsoft.com/office/drawing/2014/main" id="{663CB695-792A-4235-83FE-355063DF4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2009"/>
                <a:ext cx="163" cy="481"/>
              </a:xfrm>
              <a:custGeom>
                <a:avLst/>
                <a:gdLst>
                  <a:gd name="T0" fmla="*/ 83 w 163"/>
                  <a:gd name="T1" fmla="*/ 1 h 481"/>
                  <a:gd name="T2" fmla="*/ 95 w 163"/>
                  <a:gd name="T3" fmla="*/ 4 h 481"/>
                  <a:gd name="T4" fmla="*/ 116 w 163"/>
                  <a:gd name="T5" fmla="*/ 22 h 481"/>
                  <a:gd name="T6" fmla="*/ 83 w 163"/>
                  <a:gd name="T7" fmla="*/ 52 h 481"/>
                  <a:gd name="T8" fmla="*/ 71 w 163"/>
                  <a:gd name="T9" fmla="*/ 60 h 481"/>
                  <a:gd name="T10" fmla="*/ 107 w 163"/>
                  <a:gd name="T11" fmla="*/ 76 h 481"/>
                  <a:gd name="T12" fmla="*/ 134 w 163"/>
                  <a:gd name="T13" fmla="*/ 88 h 481"/>
                  <a:gd name="T14" fmla="*/ 144 w 163"/>
                  <a:gd name="T15" fmla="*/ 99 h 481"/>
                  <a:gd name="T16" fmla="*/ 99 w 163"/>
                  <a:gd name="T17" fmla="*/ 166 h 481"/>
                  <a:gd name="T18" fmla="*/ 84 w 163"/>
                  <a:gd name="T19" fmla="*/ 177 h 481"/>
                  <a:gd name="T20" fmla="*/ 92 w 163"/>
                  <a:gd name="T21" fmla="*/ 199 h 481"/>
                  <a:gd name="T22" fmla="*/ 137 w 163"/>
                  <a:gd name="T23" fmla="*/ 207 h 481"/>
                  <a:gd name="T24" fmla="*/ 149 w 163"/>
                  <a:gd name="T25" fmla="*/ 217 h 481"/>
                  <a:gd name="T26" fmla="*/ 138 w 163"/>
                  <a:gd name="T27" fmla="*/ 280 h 481"/>
                  <a:gd name="T28" fmla="*/ 75 w 163"/>
                  <a:gd name="T29" fmla="*/ 286 h 481"/>
                  <a:gd name="T30" fmla="*/ 77 w 163"/>
                  <a:gd name="T31" fmla="*/ 324 h 481"/>
                  <a:gd name="T32" fmla="*/ 98 w 163"/>
                  <a:gd name="T33" fmla="*/ 328 h 481"/>
                  <a:gd name="T34" fmla="*/ 128 w 163"/>
                  <a:gd name="T35" fmla="*/ 333 h 481"/>
                  <a:gd name="T36" fmla="*/ 141 w 163"/>
                  <a:gd name="T37" fmla="*/ 343 h 481"/>
                  <a:gd name="T38" fmla="*/ 90 w 163"/>
                  <a:gd name="T39" fmla="*/ 403 h 481"/>
                  <a:gd name="T40" fmla="*/ 101 w 163"/>
                  <a:gd name="T41" fmla="*/ 436 h 481"/>
                  <a:gd name="T42" fmla="*/ 116 w 163"/>
                  <a:gd name="T43" fmla="*/ 451 h 481"/>
                  <a:gd name="T44" fmla="*/ 111 w 163"/>
                  <a:gd name="T45" fmla="*/ 475 h 481"/>
                  <a:gd name="T46" fmla="*/ 96 w 163"/>
                  <a:gd name="T47" fmla="*/ 478 h 481"/>
                  <a:gd name="T48" fmla="*/ 75 w 163"/>
                  <a:gd name="T49" fmla="*/ 477 h 481"/>
                  <a:gd name="T50" fmla="*/ 51 w 163"/>
                  <a:gd name="T51" fmla="*/ 454 h 481"/>
                  <a:gd name="T52" fmla="*/ 38 w 163"/>
                  <a:gd name="T53" fmla="*/ 436 h 481"/>
                  <a:gd name="T54" fmla="*/ 90 w 163"/>
                  <a:gd name="T55" fmla="*/ 384 h 481"/>
                  <a:gd name="T56" fmla="*/ 96 w 163"/>
                  <a:gd name="T57" fmla="*/ 367 h 481"/>
                  <a:gd name="T58" fmla="*/ 87 w 163"/>
                  <a:gd name="T59" fmla="*/ 354 h 481"/>
                  <a:gd name="T60" fmla="*/ 39 w 163"/>
                  <a:gd name="T61" fmla="*/ 339 h 481"/>
                  <a:gd name="T62" fmla="*/ 24 w 163"/>
                  <a:gd name="T63" fmla="*/ 324 h 481"/>
                  <a:gd name="T64" fmla="*/ 12 w 163"/>
                  <a:gd name="T65" fmla="*/ 306 h 481"/>
                  <a:gd name="T66" fmla="*/ 89 w 163"/>
                  <a:gd name="T67" fmla="*/ 261 h 481"/>
                  <a:gd name="T68" fmla="*/ 56 w 163"/>
                  <a:gd name="T69" fmla="*/ 228 h 481"/>
                  <a:gd name="T70" fmla="*/ 30 w 163"/>
                  <a:gd name="T71" fmla="*/ 223 h 481"/>
                  <a:gd name="T72" fmla="*/ 17 w 163"/>
                  <a:gd name="T73" fmla="*/ 207 h 481"/>
                  <a:gd name="T74" fmla="*/ 18 w 163"/>
                  <a:gd name="T75" fmla="*/ 175 h 481"/>
                  <a:gd name="T76" fmla="*/ 95 w 163"/>
                  <a:gd name="T77" fmla="*/ 142 h 481"/>
                  <a:gd name="T78" fmla="*/ 81 w 163"/>
                  <a:gd name="T79" fmla="*/ 120 h 481"/>
                  <a:gd name="T80" fmla="*/ 42 w 163"/>
                  <a:gd name="T81" fmla="*/ 111 h 481"/>
                  <a:gd name="T82" fmla="*/ 33 w 163"/>
                  <a:gd name="T83" fmla="*/ 99 h 481"/>
                  <a:gd name="T84" fmla="*/ 38 w 163"/>
                  <a:gd name="T85" fmla="*/ 39 h 481"/>
                  <a:gd name="T86" fmla="*/ 68 w 163"/>
                  <a:gd name="T87" fmla="*/ 22 h 481"/>
                  <a:gd name="T88" fmla="*/ 78 w 163"/>
                  <a:gd name="T89" fmla="*/ 4 h 481"/>
                  <a:gd name="T90" fmla="*/ 83 w 163"/>
                  <a:gd name="T91" fmla="*/ 1 h 48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63" h="481">
                    <a:moveTo>
                      <a:pt x="83" y="1"/>
                    </a:moveTo>
                    <a:cubicBezTo>
                      <a:pt x="87" y="2"/>
                      <a:pt x="92" y="2"/>
                      <a:pt x="95" y="4"/>
                    </a:cubicBezTo>
                    <a:cubicBezTo>
                      <a:pt x="102" y="9"/>
                      <a:pt x="107" y="20"/>
                      <a:pt x="116" y="22"/>
                    </a:cubicBezTo>
                    <a:cubicBezTo>
                      <a:pt x="123" y="56"/>
                      <a:pt x="111" y="51"/>
                      <a:pt x="83" y="52"/>
                    </a:cubicBezTo>
                    <a:cubicBezTo>
                      <a:pt x="76" y="54"/>
                      <a:pt x="72" y="53"/>
                      <a:pt x="71" y="60"/>
                    </a:cubicBezTo>
                    <a:cubicBezTo>
                      <a:pt x="73" y="80"/>
                      <a:pt x="89" y="75"/>
                      <a:pt x="107" y="76"/>
                    </a:cubicBezTo>
                    <a:cubicBezTo>
                      <a:pt x="113" y="83"/>
                      <a:pt x="125" y="87"/>
                      <a:pt x="134" y="88"/>
                    </a:cubicBezTo>
                    <a:cubicBezTo>
                      <a:pt x="141" y="91"/>
                      <a:pt x="143" y="91"/>
                      <a:pt x="144" y="99"/>
                    </a:cubicBezTo>
                    <a:cubicBezTo>
                      <a:pt x="143" y="172"/>
                      <a:pt x="158" y="164"/>
                      <a:pt x="99" y="166"/>
                    </a:cubicBezTo>
                    <a:cubicBezTo>
                      <a:pt x="88" y="168"/>
                      <a:pt x="88" y="168"/>
                      <a:pt x="84" y="177"/>
                    </a:cubicBezTo>
                    <a:cubicBezTo>
                      <a:pt x="85" y="186"/>
                      <a:pt x="82" y="197"/>
                      <a:pt x="92" y="199"/>
                    </a:cubicBezTo>
                    <a:cubicBezTo>
                      <a:pt x="106" y="206"/>
                      <a:pt x="121" y="205"/>
                      <a:pt x="137" y="207"/>
                    </a:cubicBezTo>
                    <a:cubicBezTo>
                      <a:pt x="142" y="210"/>
                      <a:pt x="146" y="212"/>
                      <a:pt x="149" y="217"/>
                    </a:cubicBezTo>
                    <a:cubicBezTo>
                      <a:pt x="150" y="235"/>
                      <a:pt x="163" y="276"/>
                      <a:pt x="138" y="280"/>
                    </a:cubicBezTo>
                    <a:cubicBezTo>
                      <a:pt x="122" y="288"/>
                      <a:pt x="94" y="283"/>
                      <a:pt x="75" y="286"/>
                    </a:cubicBezTo>
                    <a:cubicBezTo>
                      <a:pt x="73" y="296"/>
                      <a:pt x="70" y="315"/>
                      <a:pt x="77" y="324"/>
                    </a:cubicBezTo>
                    <a:cubicBezTo>
                      <a:pt x="81" y="330"/>
                      <a:pt x="98" y="328"/>
                      <a:pt x="98" y="328"/>
                    </a:cubicBezTo>
                    <a:cubicBezTo>
                      <a:pt x="106" y="332"/>
                      <a:pt x="119" y="332"/>
                      <a:pt x="128" y="333"/>
                    </a:cubicBezTo>
                    <a:cubicBezTo>
                      <a:pt x="134" y="336"/>
                      <a:pt x="137" y="338"/>
                      <a:pt x="141" y="343"/>
                    </a:cubicBezTo>
                    <a:cubicBezTo>
                      <a:pt x="140" y="410"/>
                      <a:pt x="152" y="402"/>
                      <a:pt x="90" y="403"/>
                    </a:cubicBezTo>
                    <a:cubicBezTo>
                      <a:pt x="91" y="424"/>
                      <a:pt x="84" y="433"/>
                      <a:pt x="101" y="436"/>
                    </a:cubicBezTo>
                    <a:cubicBezTo>
                      <a:pt x="108" y="440"/>
                      <a:pt x="112" y="444"/>
                      <a:pt x="116" y="451"/>
                    </a:cubicBezTo>
                    <a:cubicBezTo>
                      <a:pt x="115" y="459"/>
                      <a:pt x="119" y="472"/>
                      <a:pt x="111" y="475"/>
                    </a:cubicBezTo>
                    <a:cubicBezTo>
                      <a:pt x="106" y="477"/>
                      <a:pt x="96" y="478"/>
                      <a:pt x="96" y="478"/>
                    </a:cubicBezTo>
                    <a:cubicBezTo>
                      <a:pt x="90" y="481"/>
                      <a:pt x="75" y="477"/>
                      <a:pt x="75" y="477"/>
                    </a:cubicBezTo>
                    <a:cubicBezTo>
                      <a:pt x="70" y="469"/>
                      <a:pt x="59" y="459"/>
                      <a:pt x="51" y="454"/>
                    </a:cubicBezTo>
                    <a:cubicBezTo>
                      <a:pt x="46" y="448"/>
                      <a:pt x="42" y="442"/>
                      <a:pt x="38" y="436"/>
                    </a:cubicBezTo>
                    <a:cubicBezTo>
                      <a:pt x="22" y="380"/>
                      <a:pt x="48" y="385"/>
                      <a:pt x="90" y="384"/>
                    </a:cubicBezTo>
                    <a:cubicBezTo>
                      <a:pt x="92" y="378"/>
                      <a:pt x="95" y="373"/>
                      <a:pt x="96" y="367"/>
                    </a:cubicBezTo>
                    <a:cubicBezTo>
                      <a:pt x="95" y="359"/>
                      <a:pt x="95" y="356"/>
                      <a:pt x="87" y="354"/>
                    </a:cubicBezTo>
                    <a:cubicBezTo>
                      <a:pt x="71" y="342"/>
                      <a:pt x="58" y="343"/>
                      <a:pt x="39" y="339"/>
                    </a:cubicBezTo>
                    <a:cubicBezTo>
                      <a:pt x="35" y="333"/>
                      <a:pt x="30" y="328"/>
                      <a:pt x="24" y="324"/>
                    </a:cubicBezTo>
                    <a:cubicBezTo>
                      <a:pt x="19" y="318"/>
                      <a:pt x="17" y="312"/>
                      <a:pt x="12" y="306"/>
                    </a:cubicBezTo>
                    <a:cubicBezTo>
                      <a:pt x="0" y="246"/>
                      <a:pt x="32" y="262"/>
                      <a:pt x="89" y="261"/>
                    </a:cubicBezTo>
                    <a:cubicBezTo>
                      <a:pt x="86" y="228"/>
                      <a:pt x="90" y="230"/>
                      <a:pt x="56" y="228"/>
                    </a:cubicBezTo>
                    <a:cubicBezTo>
                      <a:pt x="47" y="227"/>
                      <a:pt x="39" y="226"/>
                      <a:pt x="30" y="223"/>
                    </a:cubicBezTo>
                    <a:cubicBezTo>
                      <a:pt x="21" y="216"/>
                      <a:pt x="23" y="215"/>
                      <a:pt x="17" y="207"/>
                    </a:cubicBezTo>
                    <a:cubicBezTo>
                      <a:pt x="17" y="196"/>
                      <a:pt x="17" y="186"/>
                      <a:pt x="18" y="175"/>
                    </a:cubicBezTo>
                    <a:cubicBezTo>
                      <a:pt x="21" y="129"/>
                      <a:pt x="46" y="144"/>
                      <a:pt x="95" y="142"/>
                    </a:cubicBezTo>
                    <a:cubicBezTo>
                      <a:pt x="93" y="132"/>
                      <a:pt x="92" y="122"/>
                      <a:pt x="81" y="120"/>
                    </a:cubicBezTo>
                    <a:cubicBezTo>
                      <a:pt x="70" y="112"/>
                      <a:pt x="55" y="114"/>
                      <a:pt x="42" y="111"/>
                    </a:cubicBezTo>
                    <a:cubicBezTo>
                      <a:pt x="37" y="108"/>
                      <a:pt x="36" y="104"/>
                      <a:pt x="33" y="99"/>
                    </a:cubicBezTo>
                    <a:cubicBezTo>
                      <a:pt x="33" y="87"/>
                      <a:pt x="29" y="56"/>
                      <a:pt x="38" y="39"/>
                    </a:cubicBezTo>
                    <a:cubicBezTo>
                      <a:pt x="42" y="21"/>
                      <a:pt x="51" y="24"/>
                      <a:pt x="68" y="22"/>
                    </a:cubicBezTo>
                    <a:cubicBezTo>
                      <a:pt x="72" y="17"/>
                      <a:pt x="73" y="8"/>
                      <a:pt x="78" y="4"/>
                    </a:cubicBezTo>
                    <a:cubicBezTo>
                      <a:pt x="84" y="0"/>
                      <a:pt x="83" y="6"/>
                      <a:pt x="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36" name="Group 135">
              <a:extLst>
                <a:ext uri="{FF2B5EF4-FFF2-40B4-BE49-F238E27FC236}">
                  <a16:creationId xmlns:a16="http://schemas.microsoft.com/office/drawing/2014/main" id="{F2125D71-E409-416C-9D94-88A57BFEC391}"/>
                </a:ext>
              </a:extLst>
            </p:cNvPr>
            <p:cNvGrpSpPr>
              <a:grpSpLocks/>
            </p:cNvGrpSpPr>
            <p:nvPr/>
          </p:nvGrpSpPr>
          <p:grpSpPr bwMode="auto">
            <a:xfrm rot="3615422">
              <a:off x="1407" y="2769"/>
              <a:ext cx="190" cy="578"/>
              <a:chOff x="2608" y="1979"/>
              <a:chExt cx="181" cy="544"/>
            </a:xfrm>
          </p:grpSpPr>
          <p:sp>
            <p:nvSpPr>
              <p:cNvPr id="9333" name="Oval 136">
                <a:extLst>
                  <a:ext uri="{FF2B5EF4-FFF2-40B4-BE49-F238E27FC236}">
                    <a16:creationId xmlns:a16="http://schemas.microsoft.com/office/drawing/2014/main" id="{1B06E579-8667-4B29-9DF5-C85181609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979"/>
                <a:ext cx="181" cy="544"/>
              </a:xfrm>
              <a:prstGeom prst="ellipse">
                <a:avLst/>
              </a:prstGeom>
              <a:solidFill>
                <a:srgbClr val="FF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34" name="Freeform 137">
                <a:extLst>
                  <a:ext uri="{FF2B5EF4-FFF2-40B4-BE49-F238E27FC236}">
                    <a16:creationId xmlns:a16="http://schemas.microsoft.com/office/drawing/2014/main" id="{C61BEA90-B3AD-4C08-BBD2-986356C04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2009"/>
                <a:ext cx="163" cy="481"/>
              </a:xfrm>
              <a:custGeom>
                <a:avLst/>
                <a:gdLst>
                  <a:gd name="T0" fmla="*/ 83 w 163"/>
                  <a:gd name="T1" fmla="*/ 1 h 481"/>
                  <a:gd name="T2" fmla="*/ 95 w 163"/>
                  <a:gd name="T3" fmla="*/ 4 h 481"/>
                  <a:gd name="T4" fmla="*/ 116 w 163"/>
                  <a:gd name="T5" fmla="*/ 22 h 481"/>
                  <a:gd name="T6" fmla="*/ 83 w 163"/>
                  <a:gd name="T7" fmla="*/ 52 h 481"/>
                  <a:gd name="T8" fmla="*/ 71 w 163"/>
                  <a:gd name="T9" fmla="*/ 60 h 481"/>
                  <a:gd name="T10" fmla="*/ 107 w 163"/>
                  <a:gd name="T11" fmla="*/ 76 h 481"/>
                  <a:gd name="T12" fmla="*/ 134 w 163"/>
                  <a:gd name="T13" fmla="*/ 88 h 481"/>
                  <a:gd name="T14" fmla="*/ 144 w 163"/>
                  <a:gd name="T15" fmla="*/ 99 h 481"/>
                  <a:gd name="T16" fmla="*/ 99 w 163"/>
                  <a:gd name="T17" fmla="*/ 166 h 481"/>
                  <a:gd name="T18" fmla="*/ 84 w 163"/>
                  <a:gd name="T19" fmla="*/ 177 h 481"/>
                  <a:gd name="T20" fmla="*/ 92 w 163"/>
                  <a:gd name="T21" fmla="*/ 199 h 481"/>
                  <a:gd name="T22" fmla="*/ 137 w 163"/>
                  <a:gd name="T23" fmla="*/ 207 h 481"/>
                  <a:gd name="T24" fmla="*/ 149 w 163"/>
                  <a:gd name="T25" fmla="*/ 217 h 481"/>
                  <a:gd name="T26" fmla="*/ 138 w 163"/>
                  <a:gd name="T27" fmla="*/ 280 h 481"/>
                  <a:gd name="T28" fmla="*/ 75 w 163"/>
                  <a:gd name="T29" fmla="*/ 286 h 481"/>
                  <a:gd name="T30" fmla="*/ 77 w 163"/>
                  <a:gd name="T31" fmla="*/ 324 h 481"/>
                  <a:gd name="T32" fmla="*/ 98 w 163"/>
                  <a:gd name="T33" fmla="*/ 328 h 481"/>
                  <a:gd name="T34" fmla="*/ 128 w 163"/>
                  <a:gd name="T35" fmla="*/ 333 h 481"/>
                  <a:gd name="T36" fmla="*/ 141 w 163"/>
                  <a:gd name="T37" fmla="*/ 343 h 481"/>
                  <a:gd name="T38" fmla="*/ 90 w 163"/>
                  <a:gd name="T39" fmla="*/ 403 h 481"/>
                  <a:gd name="T40" fmla="*/ 101 w 163"/>
                  <a:gd name="T41" fmla="*/ 436 h 481"/>
                  <a:gd name="T42" fmla="*/ 116 w 163"/>
                  <a:gd name="T43" fmla="*/ 451 h 481"/>
                  <a:gd name="T44" fmla="*/ 111 w 163"/>
                  <a:gd name="T45" fmla="*/ 475 h 481"/>
                  <a:gd name="T46" fmla="*/ 96 w 163"/>
                  <a:gd name="T47" fmla="*/ 478 h 481"/>
                  <a:gd name="T48" fmla="*/ 75 w 163"/>
                  <a:gd name="T49" fmla="*/ 477 h 481"/>
                  <a:gd name="T50" fmla="*/ 51 w 163"/>
                  <a:gd name="T51" fmla="*/ 454 h 481"/>
                  <a:gd name="T52" fmla="*/ 38 w 163"/>
                  <a:gd name="T53" fmla="*/ 436 h 481"/>
                  <a:gd name="T54" fmla="*/ 90 w 163"/>
                  <a:gd name="T55" fmla="*/ 384 h 481"/>
                  <a:gd name="T56" fmla="*/ 96 w 163"/>
                  <a:gd name="T57" fmla="*/ 367 h 481"/>
                  <a:gd name="T58" fmla="*/ 87 w 163"/>
                  <a:gd name="T59" fmla="*/ 354 h 481"/>
                  <a:gd name="T60" fmla="*/ 39 w 163"/>
                  <a:gd name="T61" fmla="*/ 339 h 481"/>
                  <a:gd name="T62" fmla="*/ 24 w 163"/>
                  <a:gd name="T63" fmla="*/ 324 h 481"/>
                  <a:gd name="T64" fmla="*/ 12 w 163"/>
                  <a:gd name="T65" fmla="*/ 306 h 481"/>
                  <a:gd name="T66" fmla="*/ 89 w 163"/>
                  <a:gd name="T67" fmla="*/ 261 h 481"/>
                  <a:gd name="T68" fmla="*/ 56 w 163"/>
                  <a:gd name="T69" fmla="*/ 228 h 481"/>
                  <a:gd name="T70" fmla="*/ 30 w 163"/>
                  <a:gd name="T71" fmla="*/ 223 h 481"/>
                  <a:gd name="T72" fmla="*/ 17 w 163"/>
                  <a:gd name="T73" fmla="*/ 207 h 481"/>
                  <a:gd name="T74" fmla="*/ 18 w 163"/>
                  <a:gd name="T75" fmla="*/ 175 h 481"/>
                  <a:gd name="T76" fmla="*/ 95 w 163"/>
                  <a:gd name="T77" fmla="*/ 142 h 481"/>
                  <a:gd name="T78" fmla="*/ 81 w 163"/>
                  <a:gd name="T79" fmla="*/ 120 h 481"/>
                  <a:gd name="T80" fmla="*/ 42 w 163"/>
                  <a:gd name="T81" fmla="*/ 111 h 481"/>
                  <a:gd name="T82" fmla="*/ 33 w 163"/>
                  <a:gd name="T83" fmla="*/ 99 h 481"/>
                  <a:gd name="T84" fmla="*/ 38 w 163"/>
                  <a:gd name="T85" fmla="*/ 39 h 481"/>
                  <a:gd name="T86" fmla="*/ 68 w 163"/>
                  <a:gd name="T87" fmla="*/ 22 h 481"/>
                  <a:gd name="T88" fmla="*/ 78 w 163"/>
                  <a:gd name="T89" fmla="*/ 4 h 481"/>
                  <a:gd name="T90" fmla="*/ 83 w 163"/>
                  <a:gd name="T91" fmla="*/ 1 h 48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63" h="481">
                    <a:moveTo>
                      <a:pt x="83" y="1"/>
                    </a:moveTo>
                    <a:cubicBezTo>
                      <a:pt x="87" y="2"/>
                      <a:pt x="92" y="2"/>
                      <a:pt x="95" y="4"/>
                    </a:cubicBezTo>
                    <a:cubicBezTo>
                      <a:pt x="102" y="9"/>
                      <a:pt x="107" y="20"/>
                      <a:pt x="116" y="22"/>
                    </a:cubicBezTo>
                    <a:cubicBezTo>
                      <a:pt x="123" y="56"/>
                      <a:pt x="111" y="51"/>
                      <a:pt x="83" y="52"/>
                    </a:cubicBezTo>
                    <a:cubicBezTo>
                      <a:pt x="76" y="54"/>
                      <a:pt x="72" y="53"/>
                      <a:pt x="71" y="60"/>
                    </a:cubicBezTo>
                    <a:cubicBezTo>
                      <a:pt x="73" y="80"/>
                      <a:pt x="89" y="75"/>
                      <a:pt x="107" y="76"/>
                    </a:cubicBezTo>
                    <a:cubicBezTo>
                      <a:pt x="113" y="83"/>
                      <a:pt x="125" y="87"/>
                      <a:pt x="134" y="88"/>
                    </a:cubicBezTo>
                    <a:cubicBezTo>
                      <a:pt x="141" y="91"/>
                      <a:pt x="143" y="91"/>
                      <a:pt x="144" y="99"/>
                    </a:cubicBezTo>
                    <a:cubicBezTo>
                      <a:pt x="143" y="172"/>
                      <a:pt x="158" y="164"/>
                      <a:pt x="99" y="166"/>
                    </a:cubicBezTo>
                    <a:cubicBezTo>
                      <a:pt x="88" y="168"/>
                      <a:pt x="88" y="168"/>
                      <a:pt x="84" y="177"/>
                    </a:cubicBezTo>
                    <a:cubicBezTo>
                      <a:pt x="85" y="186"/>
                      <a:pt x="82" y="197"/>
                      <a:pt x="92" y="199"/>
                    </a:cubicBezTo>
                    <a:cubicBezTo>
                      <a:pt x="106" y="206"/>
                      <a:pt x="121" y="205"/>
                      <a:pt x="137" y="207"/>
                    </a:cubicBezTo>
                    <a:cubicBezTo>
                      <a:pt x="142" y="210"/>
                      <a:pt x="146" y="212"/>
                      <a:pt x="149" y="217"/>
                    </a:cubicBezTo>
                    <a:cubicBezTo>
                      <a:pt x="150" y="235"/>
                      <a:pt x="163" y="276"/>
                      <a:pt x="138" y="280"/>
                    </a:cubicBezTo>
                    <a:cubicBezTo>
                      <a:pt x="122" y="288"/>
                      <a:pt x="94" y="283"/>
                      <a:pt x="75" y="286"/>
                    </a:cubicBezTo>
                    <a:cubicBezTo>
                      <a:pt x="73" y="296"/>
                      <a:pt x="70" y="315"/>
                      <a:pt x="77" y="324"/>
                    </a:cubicBezTo>
                    <a:cubicBezTo>
                      <a:pt x="81" y="330"/>
                      <a:pt x="98" y="328"/>
                      <a:pt x="98" y="328"/>
                    </a:cubicBezTo>
                    <a:cubicBezTo>
                      <a:pt x="106" y="332"/>
                      <a:pt x="119" y="332"/>
                      <a:pt x="128" y="333"/>
                    </a:cubicBezTo>
                    <a:cubicBezTo>
                      <a:pt x="134" y="336"/>
                      <a:pt x="137" y="338"/>
                      <a:pt x="141" y="343"/>
                    </a:cubicBezTo>
                    <a:cubicBezTo>
                      <a:pt x="140" y="410"/>
                      <a:pt x="152" y="402"/>
                      <a:pt x="90" y="403"/>
                    </a:cubicBezTo>
                    <a:cubicBezTo>
                      <a:pt x="91" y="424"/>
                      <a:pt x="84" y="433"/>
                      <a:pt x="101" y="436"/>
                    </a:cubicBezTo>
                    <a:cubicBezTo>
                      <a:pt x="108" y="440"/>
                      <a:pt x="112" y="444"/>
                      <a:pt x="116" y="451"/>
                    </a:cubicBezTo>
                    <a:cubicBezTo>
                      <a:pt x="115" y="459"/>
                      <a:pt x="119" y="472"/>
                      <a:pt x="111" y="475"/>
                    </a:cubicBezTo>
                    <a:cubicBezTo>
                      <a:pt x="106" y="477"/>
                      <a:pt x="96" y="478"/>
                      <a:pt x="96" y="478"/>
                    </a:cubicBezTo>
                    <a:cubicBezTo>
                      <a:pt x="90" y="481"/>
                      <a:pt x="75" y="477"/>
                      <a:pt x="75" y="477"/>
                    </a:cubicBezTo>
                    <a:cubicBezTo>
                      <a:pt x="70" y="469"/>
                      <a:pt x="59" y="459"/>
                      <a:pt x="51" y="454"/>
                    </a:cubicBezTo>
                    <a:cubicBezTo>
                      <a:pt x="46" y="448"/>
                      <a:pt x="42" y="442"/>
                      <a:pt x="38" y="436"/>
                    </a:cubicBezTo>
                    <a:cubicBezTo>
                      <a:pt x="22" y="380"/>
                      <a:pt x="48" y="385"/>
                      <a:pt x="90" y="384"/>
                    </a:cubicBezTo>
                    <a:cubicBezTo>
                      <a:pt x="92" y="378"/>
                      <a:pt x="95" y="373"/>
                      <a:pt x="96" y="367"/>
                    </a:cubicBezTo>
                    <a:cubicBezTo>
                      <a:pt x="95" y="359"/>
                      <a:pt x="95" y="356"/>
                      <a:pt x="87" y="354"/>
                    </a:cubicBezTo>
                    <a:cubicBezTo>
                      <a:pt x="71" y="342"/>
                      <a:pt x="58" y="343"/>
                      <a:pt x="39" y="339"/>
                    </a:cubicBezTo>
                    <a:cubicBezTo>
                      <a:pt x="35" y="333"/>
                      <a:pt x="30" y="328"/>
                      <a:pt x="24" y="324"/>
                    </a:cubicBezTo>
                    <a:cubicBezTo>
                      <a:pt x="19" y="318"/>
                      <a:pt x="17" y="312"/>
                      <a:pt x="12" y="306"/>
                    </a:cubicBezTo>
                    <a:cubicBezTo>
                      <a:pt x="0" y="246"/>
                      <a:pt x="32" y="262"/>
                      <a:pt x="89" y="261"/>
                    </a:cubicBezTo>
                    <a:cubicBezTo>
                      <a:pt x="86" y="228"/>
                      <a:pt x="90" y="230"/>
                      <a:pt x="56" y="228"/>
                    </a:cubicBezTo>
                    <a:cubicBezTo>
                      <a:pt x="47" y="227"/>
                      <a:pt x="39" y="226"/>
                      <a:pt x="30" y="223"/>
                    </a:cubicBezTo>
                    <a:cubicBezTo>
                      <a:pt x="21" y="216"/>
                      <a:pt x="23" y="215"/>
                      <a:pt x="17" y="207"/>
                    </a:cubicBezTo>
                    <a:cubicBezTo>
                      <a:pt x="17" y="196"/>
                      <a:pt x="17" y="186"/>
                      <a:pt x="18" y="175"/>
                    </a:cubicBezTo>
                    <a:cubicBezTo>
                      <a:pt x="21" y="129"/>
                      <a:pt x="46" y="144"/>
                      <a:pt x="95" y="142"/>
                    </a:cubicBezTo>
                    <a:cubicBezTo>
                      <a:pt x="93" y="132"/>
                      <a:pt x="92" y="122"/>
                      <a:pt x="81" y="120"/>
                    </a:cubicBezTo>
                    <a:cubicBezTo>
                      <a:pt x="70" y="112"/>
                      <a:pt x="55" y="114"/>
                      <a:pt x="42" y="111"/>
                    </a:cubicBezTo>
                    <a:cubicBezTo>
                      <a:pt x="37" y="108"/>
                      <a:pt x="36" y="104"/>
                      <a:pt x="33" y="99"/>
                    </a:cubicBezTo>
                    <a:cubicBezTo>
                      <a:pt x="33" y="87"/>
                      <a:pt x="29" y="56"/>
                      <a:pt x="38" y="39"/>
                    </a:cubicBezTo>
                    <a:cubicBezTo>
                      <a:pt x="42" y="21"/>
                      <a:pt x="51" y="24"/>
                      <a:pt x="68" y="22"/>
                    </a:cubicBezTo>
                    <a:cubicBezTo>
                      <a:pt x="72" y="17"/>
                      <a:pt x="73" y="8"/>
                      <a:pt x="78" y="4"/>
                    </a:cubicBezTo>
                    <a:cubicBezTo>
                      <a:pt x="84" y="0"/>
                      <a:pt x="83" y="6"/>
                      <a:pt x="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37" name="Group 138">
              <a:extLst>
                <a:ext uri="{FF2B5EF4-FFF2-40B4-BE49-F238E27FC236}">
                  <a16:creationId xmlns:a16="http://schemas.microsoft.com/office/drawing/2014/main" id="{27827D36-ACF0-4E6F-8930-B5C9AED728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2" y="1474"/>
              <a:ext cx="604" cy="538"/>
              <a:chOff x="310" y="1177"/>
              <a:chExt cx="711" cy="642"/>
            </a:xfrm>
          </p:grpSpPr>
          <p:sp>
            <p:nvSpPr>
              <p:cNvPr id="9324" name="Freeform 139">
                <a:extLst>
                  <a:ext uri="{FF2B5EF4-FFF2-40B4-BE49-F238E27FC236}">
                    <a16:creationId xmlns:a16="http://schemas.microsoft.com/office/drawing/2014/main" id="{FC3ECA09-B0D2-47F3-838D-7FFD614FAEA1}"/>
                  </a:ext>
                </a:extLst>
              </p:cNvPr>
              <p:cNvSpPr>
                <a:spLocks/>
              </p:cNvSpPr>
              <p:nvPr/>
            </p:nvSpPr>
            <p:spPr bwMode="auto">
              <a:xfrm rot="633706">
                <a:off x="502" y="1251"/>
                <a:ext cx="369" cy="446"/>
              </a:xfrm>
              <a:custGeom>
                <a:avLst/>
                <a:gdLst>
                  <a:gd name="T0" fmla="*/ 97 w 369"/>
                  <a:gd name="T1" fmla="*/ 355 h 446"/>
                  <a:gd name="T2" fmla="*/ 7 w 369"/>
                  <a:gd name="T3" fmla="*/ 401 h 446"/>
                  <a:gd name="T4" fmla="*/ 52 w 369"/>
                  <a:gd name="T5" fmla="*/ 446 h 446"/>
                  <a:gd name="T6" fmla="*/ 188 w 369"/>
                  <a:gd name="T7" fmla="*/ 401 h 446"/>
                  <a:gd name="T8" fmla="*/ 324 w 369"/>
                  <a:gd name="T9" fmla="*/ 265 h 446"/>
                  <a:gd name="T10" fmla="*/ 369 w 369"/>
                  <a:gd name="T11" fmla="*/ 38 h 446"/>
                  <a:gd name="T12" fmla="*/ 324 w 369"/>
                  <a:gd name="T13" fmla="*/ 38 h 446"/>
                  <a:gd name="T14" fmla="*/ 324 w 369"/>
                  <a:gd name="T15" fmla="*/ 129 h 446"/>
                  <a:gd name="T16" fmla="*/ 279 w 369"/>
                  <a:gd name="T17" fmla="*/ 265 h 446"/>
                  <a:gd name="T18" fmla="*/ 97 w 369"/>
                  <a:gd name="T19" fmla="*/ 355 h 4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9" h="446">
                    <a:moveTo>
                      <a:pt x="97" y="355"/>
                    </a:moveTo>
                    <a:cubicBezTo>
                      <a:pt x="52" y="378"/>
                      <a:pt x="14" y="386"/>
                      <a:pt x="7" y="401"/>
                    </a:cubicBezTo>
                    <a:cubicBezTo>
                      <a:pt x="0" y="416"/>
                      <a:pt x="22" y="446"/>
                      <a:pt x="52" y="446"/>
                    </a:cubicBezTo>
                    <a:cubicBezTo>
                      <a:pt x="82" y="446"/>
                      <a:pt x="143" y="431"/>
                      <a:pt x="188" y="401"/>
                    </a:cubicBezTo>
                    <a:cubicBezTo>
                      <a:pt x="233" y="371"/>
                      <a:pt x="294" y="325"/>
                      <a:pt x="324" y="265"/>
                    </a:cubicBezTo>
                    <a:cubicBezTo>
                      <a:pt x="354" y="205"/>
                      <a:pt x="369" y="76"/>
                      <a:pt x="369" y="38"/>
                    </a:cubicBezTo>
                    <a:cubicBezTo>
                      <a:pt x="369" y="0"/>
                      <a:pt x="331" y="23"/>
                      <a:pt x="324" y="38"/>
                    </a:cubicBezTo>
                    <a:cubicBezTo>
                      <a:pt x="317" y="53"/>
                      <a:pt x="331" y="91"/>
                      <a:pt x="324" y="129"/>
                    </a:cubicBezTo>
                    <a:cubicBezTo>
                      <a:pt x="317" y="167"/>
                      <a:pt x="317" y="227"/>
                      <a:pt x="279" y="265"/>
                    </a:cubicBezTo>
                    <a:cubicBezTo>
                      <a:pt x="241" y="303"/>
                      <a:pt x="142" y="332"/>
                      <a:pt x="97" y="355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25" name="Freeform 140">
                <a:extLst>
                  <a:ext uri="{FF2B5EF4-FFF2-40B4-BE49-F238E27FC236}">
                    <a16:creationId xmlns:a16="http://schemas.microsoft.com/office/drawing/2014/main" id="{0ADDDECB-785E-447A-9EE9-A3C5A5280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1368"/>
                <a:ext cx="514" cy="416"/>
              </a:xfrm>
              <a:custGeom>
                <a:avLst/>
                <a:gdLst>
                  <a:gd name="T0" fmla="*/ 52 w 514"/>
                  <a:gd name="T1" fmla="*/ 363 h 416"/>
                  <a:gd name="T2" fmla="*/ 233 w 514"/>
                  <a:gd name="T3" fmla="*/ 318 h 416"/>
                  <a:gd name="T4" fmla="*/ 369 w 514"/>
                  <a:gd name="T5" fmla="*/ 227 h 416"/>
                  <a:gd name="T6" fmla="*/ 460 w 514"/>
                  <a:gd name="T7" fmla="*/ 46 h 416"/>
                  <a:gd name="T8" fmla="*/ 506 w 514"/>
                  <a:gd name="T9" fmla="*/ 0 h 416"/>
                  <a:gd name="T10" fmla="*/ 506 w 514"/>
                  <a:gd name="T11" fmla="*/ 46 h 416"/>
                  <a:gd name="T12" fmla="*/ 460 w 514"/>
                  <a:gd name="T13" fmla="*/ 136 h 416"/>
                  <a:gd name="T14" fmla="*/ 369 w 514"/>
                  <a:gd name="T15" fmla="*/ 272 h 416"/>
                  <a:gd name="T16" fmla="*/ 233 w 514"/>
                  <a:gd name="T17" fmla="*/ 363 h 416"/>
                  <a:gd name="T18" fmla="*/ 97 w 514"/>
                  <a:gd name="T19" fmla="*/ 408 h 416"/>
                  <a:gd name="T20" fmla="*/ 7 w 514"/>
                  <a:gd name="T21" fmla="*/ 408 h 416"/>
                  <a:gd name="T22" fmla="*/ 52 w 514"/>
                  <a:gd name="T23" fmla="*/ 363 h 4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14" h="416">
                    <a:moveTo>
                      <a:pt x="52" y="363"/>
                    </a:moveTo>
                    <a:cubicBezTo>
                      <a:pt x="90" y="348"/>
                      <a:pt x="180" y="341"/>
                      <a:pt x="233" y="318"/>
                    </a:cubicBezTo>
                    <a:cubicBezTo>
                      <a:pt x="286" y="295"/>
                      <a:pt x="331" y="272"/>
                      <a:pt x="369" y="227"/>
                    </a:cubicBezTo>
                    <a:cubicBezTo>
                      <a:pt x="407" y="182"/>
                      <a:pt x="437" y="84"/>
                      <a:pt x="460" y="46"/>
                    </a:cubicBezTo>
                    <a:cubicBezTo>
                      <a:pt x="483" y="8"/>
                      <a:pt x="498" y="0"/>
                      <a:pt x="506" y="0"/>
                    </a:cubicBezTo>
                    <a:cubicBezTo>
                      <a:pt x="514" y="0"/>
                      <a:pt x="514" y="23"/>
                      <a:pt x="506" y="46"/>
                    </a:cubicBezTo>
                    <a:cubicBezTo>
                      <a:pt x="498" y="69"/>
                      <a:pt x="483" y="98"/>
                      <a:pt x="460" y="136"/>
                    </a:cubicBezTo>
                    <a:cubicBezTo>
                      <a:pt x="437" y="174"/>
                      <a:pt x="407" y="234"/>
                      <a:pt x="369" y="272"/>
                    </a:cubicBezTo>
                    <a:cubicBezTo>
                      <a:pt x="331" y="310"/>
                      <a:pt x="278" y="340"/>
                      <a:pt x="233" y="363"/>
                    </a:cubicBezTo>
                    <a:cubicBezTo>
                      <a:pt x="188" y="386"/>
                      <a:pt x="135" y="400"/>
                      <a:pt x="97" y="408"/>
                    </a:cubicBezTo>
                    <a:cubicBezTo>
                      <a:pt x="59" y="416"/>
                      <a:pt x="14" y="415"/>
                      <a:pt x="7" y="408"/>
                    </a:cubicBezTo>
                    <a:cubicBezTo>
                      <a:pt x="0" y="401"/>
                      <a:pt x="14" y="378"/>
                      <a:pt x="52" y="36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26" name="Freeform 141">
                <a:extLst>
                  <a:ext uri="{FF2B5EF4-FFF2-40B4-BE49-F238E27FC236}">
                    <a16:creationId xmlns:a16="http://schemas.microsoft.com/office/drawing/2014/main" id="{93FDD633-8A80-4CAA-9FE0-B93E1807B766}"/>
                  </a:ext>
                </a:extLst>
              </p:cNvPr>
              <p:cNvSpPr>
                <a:spLocks/>
              </p:cNvSpPr>
              <p:nvPr/>
            </p:nvSpPr>
            <p:spPr bwMode="auto">
              <a:xfrm rot="-1238053">
                <a:off x="385" y="1334"/>
                <a:ext cx="469" cy="204"/>
              </a:xfrm>
              <a:custGeom>
                <a:avLst/>
                <a:gdLst>
                  <a:gd name="T0" fmla="*/ 38 w 469"/>
                  <a:gd name="T1" fmla="*/ 143 h 204"/>
                  <a:gd name="T2" fmla="*/ 265 w 469"/>
                  <a:gd name="T3" fmla="*/ 143 h 204"/>
                  <a:gd name="T4" fmla="*/ 446 w 469"/>
                  <a:gd name="T5" fmla="*/ 7 h 204"/>
                  <a:gd name="T6" fmla="*/ 401 w 469"/>
                  <a:gd name="T7" fmla="*/ 98 h 204"/>
                  <a:gd name="T8" fmla="*/ 219 w 469"/>
                  <a:gd name="T9" fmla="*/ 189 h 204"/>
                  <a:gd name="T10" fmla="*/ 38 w 469"/>
                  <a:gd name="T11" fmla="*/ 189 h 204"/>
                  <a:gd name="T12" fmla="*/ 38 w 469"/>
                  <a:gd name="T13" fmla="*/ 143 h 2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9" h="204">
                    <a:moveTo>
                      <a:pt x="38" y="143"/>
                    </a:moveTo>
                    <a:cubicBezTo>
                      <a:pt x="76" y="135"/>
                      <a:pt x="197" y="166"/>
                      <a:pt x="265" y="143"/>
                    </a:cubicBezTo>
                    <a:cubicBezTo>
                      <a:pt x="333" y="120"/>
                      <a:pt x="423" y="14"/>
                      <a:pt x="446" y="7"/>
                    </a:cubicBezTo>
                    <a:cubicBezTo>
                      <a:pt x="469" y="0"/>
                      <a:pt x="439" y="68"/>
                      <a:pt x="401" y="98"/>
                    </a:cubicBezTo>
                    <a:cubicBezTo>
                      <a:pt x="363" y="128"/>
                      <a:pt x="279" y="174"/>
                      <a:pt x="219" y="189"/>
                    </a:cubicBezTo>
                    <a:cubicBezTo>
                      <a:pt x="159" y="204"/>
                      <a:pt x="68" y="197"/>
                      <a:pt x="38" y="189"/>
                    </a:cubicBezTo>
                    <a:cubicBezTo>
                      <a:pt x="8" y="181"/>
                      <a:pt x="0" y="151"/>
                      <a:pt x="38" y="14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27" name="Oval 142">
                <a:extLst>
                  <a:ext uri="{FF2B5EF4-FFF2-40B4-BE49-F238E27FC236}">
                    <a16:creationId xmlns:a16="http://schemas.microsoft.com/office/drawing/2014/main" id="{30D3C404-9575-44AE-85C1-3AEDD5DD7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" y="1177"/>
                <a:ext cx="46" cy="45"/>
              </a:xfrm>
              <a:prstGeom prst="ellipse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28" name="Oval 143">
                <a:extLst>
                  <a:ext uri="{FF2B5EF4-FFF2-40B4-BE49-F238E27FC236}">
                    <a16:creationId xmlns:a16="http://schemas.microsoft.com/office/drawing/2014/main" id="{4075AF40-89CA-405F-911F-660A638F5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" y="1632"/>
                <a:ext cx="90" cy="45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29" name="Oval 144">
                <a:extLst>
                  <a:ext uri="{FF2B5EF4-FFF2-40B4-BE49-F238E27FC236}">
                    <a16:creationId xmlns:a16="http://schemas.microsoft.com/office/drawing/2014/main" id="{838030A2-AAC6-4DEB-947D-16F19CE201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1434"/>
                <a:ext cx="90" cy="91"/>
              </a:xfrm>
              <a:prstGeom prst="ellipse">
                <a:avLst/>
              </a:prstGeom>
              <a:solidFill>
                <a:srgbClr val="990033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30" name="Oval 145">
                <a:extLst>
                  <a:ext uri="{FF2B5EF4-FFF2-40B4-BE49-F238E27FC236}">
                    <a16:creationId xmlns:a16="http://schemas.microsoft.com/office/drawing/2014/main" id="{8D66F096-3916-4EDA-8849-FCDC74DEEA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501598">
                <a:off x="769" y="1661"/>
                <a:ext cx="181" cy="45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31" name="Oval 146">
                <a:extLst>
                  <a:ext uri="{FF2B5EF4-FFF2-40B4-BE49-F238E27FC236}">
                    <a16:creationId xmlns:a16="http://schemas.microsoft.com/office/drawing/2014/main" id="{088535F7-3BBD-4002-B37E-26EC370AF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448070">
                <a:off x="884" y="1480"/>
                <a:ext cx="227" cy="4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32" name="Oval 147">
                <a:extLst>
                  <a:ext uri="{FF2B5EF4-FFF2-40B4-BE49-F238E27FC236}">
                    <a16:creationId xmlns:a16="http://schemas.microsoft.com/office/drawing/2014/main" id="{159F62A9-3C32-4881-9E9A-4AB6605F9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378428">
                <a:off x="561" y="1773"/>
                <a:ext cx="227" cy="4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38" name="Group 148">
              <a:extLst>
                <a:ext uri="{FF2B5EF4-FFF2-40B4-BE49-F238E27FC236}">
                  <a16:creationId xmlns:a16="http://schemas.microsoft.com/office/drawing/2014/main" id="{A259B200-3767-4E27-A6F7-818268DF3A4B}"/>
                </a:ext>
              </a:extLst>
            </p:cNvPr>
            <p:cNvGrpSpPr>
              <a:grpSpLocks/>
            </p:cNvGrpSpPr>
            <p:nvPr/>
          </p:nvGrpSpPr>
          <p:grpSpPr bwMode="auto">
            <a:xfrm rot="824655">
              <a:off x="1466" y="1729"/>
              <a:ext cx="553" cy="716"/>
              <a:chOff x="323" y="716"/>
              <a:chExt cx="652" cy="853"/>
            </a:xfrm>
          </p:grpSpPr>
          <p:sp>
            <p:nvSpPr>
              <p:cNvPr id="9284" name="AutoShape 149">
                <a:extLst>
                  <a:ext uri="{FF2B5EF4-FFF2-40B4-BE49-F238E27FC236}">
                    <a16:creationId xmlns:a16="http://schemas.microsoft.com/office/drawing/2014/main" id="{9B55004C-E8C7-4F59-AE63-854406F74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810" y="798"/>
                <a:ext cx="51" cy="771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85" name="AutoShape 150">
                <a:extLst>
                  <a:ext uri="{FF2B5EF4-FFF2-40B4-BE49-F238E27FC236}">
                    <a16:creationId xmlns:a16="http://schemas.microsoft.com/office/drawing/2014/main" id="{8CF92EFF-5234-4041-8996-A34C9A731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88" y="716"/>
                <a:ext cx="50" cy="771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86" name="AutoShape 151">
                <a:extLst>
                  <a:ext uri="{FF2B5EF4-FFF2-40B4-BE49-F238E27FC236}">
                    <a16:creationId xmlns:a16="http://schemas.microsoft.com/office/drawing/2014/main" id="{0303727A-CC7E-4B9B-9EAA-8F7664435F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06" y="879"/>
                <a:ext cx="48" cy="589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87" name="AutoShape 152">
                <a:extLst>
                  <a:ext uri="{FF2B5EF4-FFF2-40B4-BE49-F238E27FC236}">
                    <a16:creationId xmlns:a16="http://schemas.microsoft.com/office/drawing/2014/main" id="{6B6F9327-1667-4D16-BEA6-EF176F450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71" y="780"/>
                <a:ext cx="50" cy="544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88" name="Oval 153">
                <a:extLst>
                  <a:ext uri="{FF2B5EF4-FFF2-40B4-BE49-F238E27FC236}">
                    <a16:creationId xmlns:a16="http://schemas.microsoft.com/office/drawing/2014/main" id="{F3B085B9-FEF0-4892-B73B-A041F2FF6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68" y="852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89" name="Oval 154">
                <a:extLst>
                  <a:ext uri="{FF2B5EF4-FFF2-40B4-BE49-F238E27FC236}">
                    <a16:creationId xmlns:a16="http://schemas.microsoft.com/office/drawing/2014/main" id="{2E85855E-CB76-4448-AA0C-C3C9E2CCC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84" y="925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90" name="Oval 155">
                <a:extLst>
                  <a:ext uri="{FF2B5EF4-FFF2-40B4-BE49-F238E27FC236}">
                    <a16:creationId xmlns:a16="http://schemas.microsoft.com/office/drawing/2014/main" id="{D581B2F4-0198-4E14-B802-72B90D1C4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41" y="974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91" name="Oval 156">
                <a:extLst>
                  <a:ext uri="{FF2B5EF4-FFF2-40B4-BE49-F238E27FC236}">
                    <a16:creationId xmlns:a16="http://schemas.microsoft.com/office/drawing/2014/main" id="{FBDB9D10-DE79-4B57-B4D8-033824123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12" y="1075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92" name="Oval 157">
                <a:extLst>
                  <a:ext uri="{FF2B5EF4-FFF2-40B4-BE49-F238E27FC236}">
                    <a16:creationId xmlns:a16="http://schemas.microsoft.com/office/drawing/2014/main" id="{8F801B10-4A19-48ED-96DA-07210FF44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63" y="1278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93" name="Oval 158">
                <a:extLst>
                  <a:ext uri="{FF2B5EF4-FFF2-40B4-BE49-F238E27FC236}">
                    <a16:creationId xmlns:a16="http://schemas.microsoft.com/office/drawing/2014/main" id="{1618054F-76E5-4804-9E02-C165FED78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81" y="820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94" name="Oval 159">
                <a:extLst>
                  <a:ext uri="{FF2B5EF4-FFF2-40B4-BE49-F238E27FC236}">
                    <a16:creationId xmlns:a16="http://schemas.microsoft.com/office/drawing/2014/main" id="{CBDC1B14-4A38-4C12-B1DE-9FB83CFA4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60" y="909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95" name="Oval 160">
                <a:extLst>
                  <a:ext uri="{FF2B5EF4-FFF2-40B4-BE49-F238E27FC236}">
                    <a16:creationId xmlns:a16="http://schemas.microsoft.com/office/drawing/2014/main" id="{25347352-1294-4623-BB38-BB597E29E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16" y="1084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96" name="Oval 161">
                <a:extLst>
                  <a:ext uri="{FF2B5EF4-FFF2-40B4-BE49-F238E27FC236}">
                    <a16:creationId xmlns:a16="http://schemas.microsoft.com/office/drawing/2014/main" id="{B457B498-967A-4144-AFAF-7678E1E78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82" y="1216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97" name="Oval 162">
                <a:extLst>
                  <a:ext uri="{FF2B5EF4-FFF2-40B4-BE49-F238E27FC236}">
                    <a16:creationId xmlns:a16="http://schemas.microsoft.com/office/drawing/2014/main" id="{795250A3-C447-43FF-B210-BC36469DC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22" y="918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98" name="Oval 163">
                <a:extLst>
                  <a:ext uri="{FF2B5EF4-FFF2-40B4-BE49-F238E27FC236}">
                    <a16:creationId xmlns:a16="http://schemas.microsoft.com/office/drawing/2014/main" id="{6D9353FF-B979-4918-B4E5-99958A2812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391" y="1034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99" name="Oval 164">
                <a:extLst>
                  <a:ext uri="{FF2B5EF4-FFF2-40B4-BE49-F238E27FC236}">
                    <a16:creationId xmlns:a16="http://schemas.microsoft.com/office/drawing/2014/main" id="{B5FB54EA-F4A2-48B0-9A46-C97DCAD14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365" y="1154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00" name="Oval 165">
                <a:extLst>
                  <a:ext uri="{FF2B5EF4-FFF2-40B4-BE49-F238E27FC236}">
                    <a16:creationId xmlns:a16="http://schemas.microsoft.com/office/drawing/2014/main" id="{11FD177F-47C7-4794-A8A3-BB1ECCE35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323" y="1310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01" name="Oval 166">
                <a:extLst>
                  <a:ext uri="{FF2B5EF4-FFF2-40B4-BE49-F238E27FC236}">
                    <a16:creationId xmlns:a16="http://schemas.microsoft.com/office/drawing/2014/main" id="{CC421E0D-1EFC-435D-8E09-FE5C60F4F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67" y="1118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02" name="Oval 167">
                <a:extLst>
                  <a:ext uri="{FF2B5EF4-FFF2-40B4-BE49-F238E27FC236}">
                    <a16:creationId xmlns:a16="http://schemas.microsoft.com/office/drawing/2014/main" id="{189336AC-1336-4D6D-8197-475A43F7C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11" y="1338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03" name="Rectangle 168">
                <a:extLst>
                  <a:ext uri="{FF2B5EF4-FFF2-40B4-BE49-F238E27FC236}">
                    <a16:creationId xmlns:a16="http://schemas.microsoft.com/office/drawing/2014/main" id="{66AA910B-1B7D-4B11-A6F2-F1A2C2147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97" y="991"/>
                <a:ext cx="81" cy="53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04" name="Rectangle 169">
                <a:extLst>
                  <a:ext uri="{FF2B5EF4-FFF2-40B4-BE49-F238E27FC236}">
                    <a16:creationId xmlns:a16="http://schemas.microsoft.com/office/drawing/2014/main" id="{414828E9-5EB9-43DB-A100-759F2751D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88" y="996"/>
                <a:ext cx="121" cy="4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05" name="Rectangle 170">
                <a:extLst>
                  <a:ext uri="{FF2B5EF4-FFF2-40B4-BE49-F238E27FC236}">
                    <a16:creationId xmlns:a16="http://schemas.microsoft.com/office/drawing/2014/main" id="{1C522B1A-6F06-4A87-AD08-BC98BD1C5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98" y="1161"/>
                <a:ext cx="65" cy="44"/>
              </a:xfrm>
              <a:prstGeom prst="rect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06" name="Rectangle 171">
                <a:extLst>
                  <a:ext uri="{FF2B5EF4-FFF2-40B4-BE49-F238E27FC236}">
                    <a16:creationId xmlns:a16="http://schemas.microsoft.com/office/drawing/2014/main" id="{31D6357B-C171-43CF-BC8C-C54BE3970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67" y="1160"/>
                <a:ext cx="121" cy="4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07" name="Oval 172">
                <a:extLst>
                  <a:ext uri="{FF2B5EF4-FFF2-40B4-BE49-F238E27FC236}">
                    <a16:creationId xmlns:a16="http://schemas.microsoft.com/office/drawing/2014/main" id="{B32DD10F-FA77-4D2B-9562-ACBF4EDC3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68" y="1372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08" name="Oval 173">
                <a:extLst>
                  <a:ext uri="{FF2B5EF4-FFF2-40B4-BE49-F238E27FC236}">
                    <a16:creationId xmlns:a16="http://schemas.microsoft.com/office/drawing/2014/main" id="{16B40B31-F2DB-4822-8518-EBF591905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731" y="738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09" name="Oval 174">
                <a:extLst>
                  <a:ext uri="{FF2B5EF4-FFF2-40B4-BE49-F238E27FC236}">
                    <a16:creationId xmlns:a16="http://schemas.microsoft.com/office/drawing/2014/main" id="{47BC1CE0-249D-499F-84C0-45FA8E964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91" y="1462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10" name="Oval 175">
                <a:extLst>
                  <a:ext uri="{FF2B5EF4-FFF2-40B4-BE49-F238E27FC236}">
                    <a16:creationId xmlns:a16="http://schemas.microsoft.com/office/drawing/2014/main" id="{B0C90C2A-E7FF-4CBA-AAC9-93AC5D1C7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728" y="1127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11" name="Oval 176">
                <a:extLst>
                  <a:ext uri="{FF2B5EF4-FFF2-40B4-BE49-F238E27FC236}">
                    <a16:creationId xmlns:a16="http://schemas.microsoft.com/office/drawing/2014/main" id="{21BCACBE-2B51-4061-9497-778FB4B94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86" y="1298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12" name="Oval 177">
                <a:extLst>
                  <a:ext uri="{FF2B5EF4-FFF2-40B4-BE49-F238E27FC236}">
                    <a16:creationId xmlns:a16="http://schemas.microsoft.com/office/drawing/2014/main" id="{8FA12241-17F9-4194-A339-466309089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818" y="954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13" name="Oval 178">
                <a:extLst>
                  <a:ext uri="{FF2B5EF4-FFF2-40B4-BE49-F238E27FC236}">
                    <a16:creationId xmlns:a16="http://schemas.microsoft.com/office/drawing/2014/main" id="{075D17FB-1C1B-4179-B6B3-54AE505F9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806" y="820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314" name="Group 179">
                <a:extLst>
                  <a:ext uri="{FF2B5EF4-FFF2-40B4-BE49-F238E27FC236}">
                    <a16:creationId xmlns:a16="http://schemas.microsoft.com/office/drawing/2014/main" id="{66B043C8-08C6-44B6-8426-69BCFF1A65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54623">
                <a:off x="739" y="1058"/>
                <a:ext cx="121" cy="46"/>
                <a:chOff x="647" y="1706"/>
                <a:chExt cx="136" cy="46"/>
              </a:xfrm>
            </p:grpSpPr>
            <p:sp>
              <p:nvSpPr>
                <p:cNvPr id="9322" name="Rectangle 180">
                  <a:extLst>
                    <a:ext uri="{FF2B5EF4-FFF2-40B4-BE49-F238E27FC236}">
                      <a16:creationId xmlns:a16="http://schemas.microsoft.com/office/drawing/2014/main" id="{968F62BB-3EF5-4D81-B699-8E10E8B04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7" y="1706"/>
                  <a:ext cx="91" cy="46"/>
                </a:xfrm>
                <a:prstGeom prst="rect">
                  <a:avLst/>
                </a:prstGeom>
                <a:solidFill>
                  <a:srgbClr val="FF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23" name="Rectangle 181">
                  <a:extLst>
                    <a:ext uri="{FF2B5EF4-FFF2-40B4-BE49-F238E27FC236}">
                      <a16:creationId xmlns:a16="http://schemas.microsoft.com/office/drawing/2014/main" id="{A1699FA4-9A57-4162-8BBF-85FE57F223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7" y="1708"/>
                  <a:ext cx="136" cy="44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315" name="Oval 182">
                <a:extLst>
                  <a:ext uri="{FF2B5EF4-FFF2-40B4-BE49-F238E27FC236}">
                    <a16:creationId xmlns:a16="http://schemas.microsoft.com/office/drawing/2014/main" id="{CD6F7E53-F390-42E7-93C3-F92132CD3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935" y="873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16" name="Oval 183">
                <a:extLst>
                  <a:ext uri="{FF2B5EF4-FFF2-40B4-BE49-F238E27FC236}">
                    <a16:creationId xmlns:a16="http://schemas.microsoft.com/office/drawing/2014/main" id="{DB826BCD-3D64-4C04-BCE5-AB4E93665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756" y="1215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17" name="Oval 184">
                <a:extLst>
                  <a:ext uri="{FF2B5EF4-FFF2-40B4-BE49-F238E27FC236}">
                    <a16:creationId xmlns:a16="http://schemas.microsoft.com/office/drawing/2014/main" id="{55CA6E3E-1C44-4DA3-ADCA-13ADB369F0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717" y="1355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18" name="Oval 185">
                <a:extLst>
                  <a:ext uri="{FF2B5EF4-FFF2-40B4-BE49-F238E27FC236}">
                    <a16:creationId xmlns:a16="http://schemas.microsoft.com/office/drawing/2014/main" id="{13277617-F365-49AD-967B-37264505D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882" y="1089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19" name="Oval 186">
                <a:extLst>
                  <a:ext uri="{FF2B5EF4-FFF2-40B4-BE49-F238E27FC236}">
                    <a16:creationId xmlns:a16="http://schemas.microsoft.com/office/drawing/2014/main" id="{1CADAE4F-CFC0-4B9D-B0BC-3938F0344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908" y="972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20" name="Oval 187">
                <a:extLst>
                  <a:ext uri="{FF2B5EF4-FFF2-40B4-BE49-F238E27FC236}">
                    <a16:creationId xmlns:a16="http://schemas.microsoft.com/office/drawing/2014/main" id="{AC7D6BA9-B1DC-4CF3-9DFF-53874CE4F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827" y="1306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21" name="Oval 188">
                <a:extLst>
                  <a:ext uri="{FF2B5EF4-FFF2-40B4-BE49-F238E27FC236}">
                    <a16:creationId xmlns:a16="http://schemas.microsoft.com/office/drawing/2014/main" id="{067473CE-6217-4081-A40B-F5C3848C5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796" y="1434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39" name="Group 189">
              <a:extLst>
                <a:ext uri="{FF2B5EF4-FFF2-40B4-BE49-F238E27FC236}">
                  <a16:creationId xmlns:a16="http://schemas.microsoft.com/office/drawing/2014/main" id="{6391CDC8-1052-4E1B-93A1-7DE3E15334BB}"/>
                </a:ext>
              </a:extLst>
            </p:cNvPr>
            <p:cNvGrpSpPr>
              <a:grpSpLocks/>
            </p:cNvGrpSpPr>
            <p:nvPr/>
          </p:nvGrpSpPr>
          <p:grpSpPr bwMode="auto">
            <a:xfrm rot="-1232264">
              <a:off x="673" y="2273"/>
              <a:ext cx="423" cy="951"/>
              <a:chOff x="567" y="1389"/>
              <a:chExt cx="499" cy="1134"/>
            </a:xfrm>
          </p:grpSpPr>
          <p:sp>
            <p:nvSpPr>
              <p:cNvPr id="9271" name="Oval 190">
                <a:extLst>
                  <a:ext uri="{FF2B5EF4-FFF2-40B4-BE49-F238E27FC236}">
                    <a16:creationId xmlns:a16="http://schemas.microsoft.com/office/drawing/2014/main" id="{3CC7C811-EDB2-4096-97EF-89F3B2805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" y="1570"/>
                <a:ext cx="90" cy="817"/>
              </a:xfrm>
              <a:prstGeom prst="ellipse">
                <a:avLst/>
              </a:prstGeom>
              <a:solidFill>
                <a:srgbClr val="9933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72" name="Oval 191">
                <a:extLst>
                  <a:ext uri="{FF2B5EF4-FFF2-40B4-BE49-F238E27FC236}">
                    <a16:creationId xmlns:a16="http://schemas.microsoft.com/office/drawing/2014/main" id="{4CBA8EDA-BA03-454F-903C-216C28C7A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1480"/>
                <a:ext cx="90" cy="817"/>
              </a:xfrm>
              <a:prstGeom prst="ellipse">
                <a:avLst/>
              </a:prstGeom>
              <a:solidFill>
                <a:srgbClr val="9933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73" name="Oval 192">
                <a:extLst>
                  <a:ext uri="{FF2B5EF4-FFF2-40B4-BE49-F238E27FC236}">
                    <a16:creationId xmlns:a16="http://schemas.microsoft.com/office/drawing/2014/main" id="{A188D44D-8C30-4EDB-B82E-87C835668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9" y="1706"/>
                <a:ext cx="91" cy="817"/>
              </a:xfrm>
              <a:prstGeom prst="ellipse">
                <a:avLst/>
              </a:prstGeom>
              <a:solidFill>
                <a:srgbClr val="9933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74" name="Oval 193">
                <a:extLst>
                  <a:ext uri="{FF2B5EF4-FFF2-40B4-BE49-F238E27FC236}">
                    <a16:creationId xmlns:a16="http://schemas.microsoft.com/office/drawing/2014/main" id="{09307501-A7B5-4541-AC94-4606216CA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389"/>
                <a:ext cx="91" cy="817"/>
              </a:xfrm>
              <a:prstGeom prst="ellipse">
                <a:avLst/>
              </a:prstGeom>
              <a:solidFill>
                <a:srgbClr val="9933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75" name="Oval 194">
                <a:extLst>
                  <a:ext uri="{FF2B5EF4-FFF2-40B4-BE49-F238E27FC236}">
                    <a16:creationId xmlns:a16="http://schemas.microsoft.com/office/drawing/2014/main" id="{3FFDC65C-A0C4-48F0-8807-418CF1503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1933"/>
                <a:ext cx="136" cy="46"/>
              </a:xfrm>
              <a:prstGeom prst="ellipse">
                <a:avLst/>
              </a:prstGeom>
              <a:solidFill>
                <a:srgbClr val="9933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76" name="Oval 195">
                <a:extLst>
                  <a:ext uri="{FF2B5EF4-FFF2-40B4-BE49-F238E27FC236}">
                    <a16:creationId xmlns:a16="http://schemas.microsoft.com/office/drawing/2014/main" id="{368EDD14-5E9C-478E-834A-592D0BB790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2069"/>
                <a:ext cx="136" cy="46"/>
              </a:xfrm>
              <a:prstGeom prst="ellipse">
                <a:avLst/>
              </a:prstGeom>
              <a:solidFill>
                <a:srgbClr val="9933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77" name="Oval 196">
                <a:extLst>
                  <a:ext uri="{FF2B5EF4-FFF2-40B4-BE49-F238E27FC236}">
                    <a16:creationId xmlns:a16="http://schemas.microsoft.com/office/drawing/2014/main" id="{4A6B0FBD-4EDD-4014-9B5A-A63B56069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1888"/>
                <a:ext cx="136" cy="46"/>
              </a:xfrm>
              <a:prstGeom prst="ellipse">
                <a:avLst/>
              </a:prstGeom>
              <a:solidFill>
                <a:srgbClr val="9933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78" name="Line 197">
                <a:extLst>
                  <a:ext uri="{FF2B5EF4-FFF2-40B4-BE49-F238E27FC236}">
                    <a16:creationId xmlns:a16="http://schemas.microsoft.com/office/drawing/2014/main" id="{43624457-8E1C-41A3-B6B2-5F1E5332AF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" y="1933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79" name="Line 198">
                <a:extLst>
                  <a:ext uri="{FF2B5EF4-FFF2-40B4-BE49-F238E27FC236}">
                    <a16:creationId xmlns:a16="http://schemas.microsoft.com/office/drawing/2014/main" id="{ADA63B33-A7A2-4F7D-BE3E-E349265D1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" y="1979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80" name="Line 199">
                <a:extLst>
                  <a:ext uri="{FF2B5EF4-FFF2-40B4-BE49-F238E27FC236}">
                    <a16:creationId xmlns:a16="http://schemas.microsoft.com/office/drawing/2014/main" id="{3781FDA7-780D-42BC-B4C2-3F2D66FA45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" y="2069"/>
                <a:ext cx="53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81" name="Line 200">
                <a:extLst>
                  <a:ext uri="{FF2B5EF4-FFF2-40B4-BE49-F238E27FC236}">
                    <a16:creationId xmlns:a16="http://schemas.microsoft.com/office/drawing/2014/main" id="{812F6250-18FA-4572-805D-66516F56FA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" y="2115"/>
                <a:ext cx="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82" name="Line 201">
                <a:extLst>
                  <a:ext uri="{FF2B5EF4-FFF2-40B4-BE49-F238E27FC236}">
                    <a16:creationId xmlns:a16="http://schemas.microsoft.com/office/drawing/2014/main" id="{A8E297AF-161C-4DCD-AAFD-B53C5200F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1" y="1887"/>
                <a:ext cx="5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83" name="Line 202">
                <a:extLst>
                  <a:ext uri="{FF2B5EF4-FFF2-40B4-BE49-F238E27FC236}">
                    <a16:creationId xmlns:a16="http://schemas.microsoft.com/office/drawing/2014/main" id="{852E37AF-E549-4408-9652-EB76965A42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3" y="1933"/>
                <a:ext cx="5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40" name="Oval 203">
              <a:extLst>
                <a:ext uri="{FF2B5EF4-FFF2-40B4-BE49-F238E27FC236}">
                  <a16:creationId xmlns:a16="http://schemas.microsoft.com/office/drawing/2014/main" id="{0F62E0CC-4B1A-4BA6-BCFA-A63887E03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1755"/>
              <a:ext cx="39" cy="7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41" name="Oval 204">
              <a:extLst>
                <a:ext uri="{FF2B5EF4-FFF2-40B4-BE49-F238E27FC236}">
                  <a16:creationId xmlns:a16="http://schemas.microsoft.com/office/drawing/2014/main" id="{FE53DADA-9FD8-4398-BDFD-0968B052B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" y="1702"/>
              <a:ext cx="38" cy="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42" name="Oval 205">
              <a:extLst>
                <a:ext uri="{FF2B5EF4-FFF2-40B4-BE49-F238E27FC236}">
                  <a16:creationId xmlns:a16="http://schemas.microsoft.com/office/drawing/2014/main" id="{CC1EC8BB-9F40-4517-8EAC-CC814FF73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" y="1397"/>
              <a:ext cx="115" cy="11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43" name="Line 206">
              <a:extLst>
                <a:ext uri="{FF2B5EF4-FFF2-40B4-BE49-F238E27FC236}">
                  <a16:creationId xmlns:a16="http://schemas.microsoft.com/office/drawing/2014/main" id="{C1DDABDB-0CEA-4277-ACD4-0421A5899F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9" y="2957"/>
              <a:ext cx="1540" cy="456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244" name="Group 207">
              <a:extLst>
                <a:ext uri="{FF2B5EF4-FFF2-40B4-BE49-F238E27FC236}">
                  <a16:creationId xmlns:a16="http://schemas.microsoft.com/office/drawing/2014/main" id="{DBB0B58D-1E45-49D1-A51C-CAA265703F4D}"/>
                </a:ext>
              </a:extLst>
            </p:cNvPr>
            <p:cNvGrpSpPr>
              <a:grpSpLocks/>
            </p:cNvGrpSpPr>
            <p:nvPr/>
          </p:nvGrpSpPr>
          <p:grpSpPr bwMode="auto">
            <a:xfrm rot="2283027">
              <a:off x="2136" y="1588"/>
              <a:ext cx="693" cy="114"/>
              <a:chOff x="3878" y="1842"/>
              <a:chExt cx="817" cy="136"/>
            </a:xfrm>
          </p:grpSpPr>
          <p:sp>
            <p:nvSpPr>
              <p:cNvPr id="9269" name="Line 208">
                <a:extLst>
                  <a:ext uri="{FF2B5EF4-FFF2-40B4-BE49-F238E27FC236}">
                    <a16:creationId xmlns:a16="http://schemas.microsoft.com/office/drawing/2014/main" id="{7AAA4E90-5817-4BF5-962F-136CA1C10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78" y="1933"/>
                <a:ext cx="81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70" name="Line 209">
                <a:extLst>
                  <a:ext uri="{FF2B5EF4-FFF2-40B4-BE49-F238E27FC236}">
                    <a16:creationId xmlns:a16="http://schemas.microsoft.com/office/drawing/2014/main" id="{245E3879-5B06-49DC-9C28-B61D7B8CD0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1842"/>
                <a:ext cx="635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45" name="Line 210">
              <a:extLst>
                <a:ext uri="{FF2B5EF4-FFF2-40B4-BE49-F238E27FC236}">
                  <a16:creationId xmlns:a16="http://schemas.microsoft.com/office/drawing/2014/main" id="{3ECF31C0-FAD5-4495-814C-EEC0569E11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" y="1322"/>
              <a:ext cx="616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246" name="Group 211">
              <a:extLst>
                <a:ext uri="{FF2B5EF4-FFF2-40B4-BE49-F238E27FC236}">
                  <a16:creationId xmlns:a16="http://schemas.microsoft.com/office/drawing/2014/main" id="{A415E602-DE54-4754-BD27-37FD91E0C0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5" y="1968"/>
              <a:ext cx="849" cy="776"/>
              <a:chOff x="247" y="1071"/>
              <a:chExt cx="1000" cy="926"/>
            </a:xfrm>
          </p:grpSpPr>
          <p:grpSp>
            <p:nvGrpSpPr>
              <p:cNvPr id="9255" name="Group 212">
                <a:extLst>
                  <a:ext uri="{FF2B5EF4-FFF2-40B4-BE49-F238E27FC236}">
                    <a16:creationId xmlns:a16="http://schemas.microsoft.com/office/drawing/2014/main" id="{5F1B4E2B-2D38-496C-BBF9-82FB9807F1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" y="1071"/>
                <a:ext cx="1000" cy="926"/>
                <a:chOff x="247" y="1071"/>
                <a:chExt cx="1000" cy="926"/>
              </a:xfrm>
            </p:grpSpPr>
            <p:sp>
              <p:nvSpPr>
                <p:cNvPr id="9257" name="Oval 213">
                  <a:extLst>
                    <a:ext uri="{FF2B5EF4-FFF2-40B4-BE49-F238E27FC236}">
                      <a16:creationId xmlns:a16="http://schemas.microsoft.com/office/drawing/2014/main" id="{E6B437CA-44E6-4922-A9A3-B868FAA824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071"/>
                  <a:ext cx="998" cy="908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58" name="Oval 214">
                  <a:extLst>
                    <a:ext uri="{FF2B5EF4-FFF2-40B4-BE49-F238E27FC236}">
                      <a16:creationId xmlns:a16="http://schemas.microsoft.com/office/drawing/2014/main" id="{E57AA5EA-AA0A-4A32-8C8F-F2413CB85B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167750">
                  <a:off x="992" y="1758"/>
                  <a:ext cx="280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59" name="Oval 215">
                  <a:extLst>
                    <a:ext uri="{FF2B5EF4-FFF2-40B4-BE49-F238E27FC236}">
                      <a16:creationId xmlns:a16="http://schemas.microsoft.com/office/drawing/2014/main" id="{4EC1654C-BEF9-4889-8A9B-4381221C49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533237">
                  <a:off x="1001" y="1263"/>
                  <a:ext cx="280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0" name="Oval 216">
                  <a:extLst>
                    <a:ext uri="{FF2B5EF4-FFF2-40B4-BE49-F238E27FC236}">
                      <a16:creationId xmlns:a16="http://schemas.microsoft.com/office/drawing/2014/main" id="{DDAC0D30-0C96-40BA-98B0-7883882BD8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810645">
                  <a:off x="766" y="1096"/>
                  <a:ext cx="280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1" name="Oval 217">
                  <a:extLst>
                    <a:ext uri="{FF2B5EF4-FFF2-40B4-BE49-F238E27FC236}">
                      <a16:creationId xmlns:a16="http://schemas.microsoft.com/office/drawing/2014/main" id="{62390BFB-188B-413A-B196-5B6234A1E0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236467">
                  <a:off x="836" y="1912"/>
                  <a:ext cx="194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2" name="Oval 218">
                  <a:extLst>
                    <a:ext uri="{FF2B5EF4-FFF2-40B4-BE49-F238E27FC236}">
                      <a16:creationId xmlns:a16="http://schemas.microsoft.com/office/drawing/2014/main" id="{BB90730C-1BB0-47B1-B490-8DE175F436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362864">
                  <a:off x="396" y="1888"/>
                  <a:ext cx="280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3" name="Oval 219">
                  <a:extLst>
                    <a:ext uri="{FF2B5EF4-FFF2-40B4-BE49-F238E27FC236}">
                      <a16:creationId xmlns:a16="http://schemas.microsoft.com/office/drawing/2014/main" id="{B86BB050-0509-4065-A2A6-F0F5210FF5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77814">
                  <a:off x="477" y="1089"/>
                  <a:ext cx="280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4" name="Oval 220">
                  <a:extLst>
                    <a:ext uri="{FF2B5EF4-FFF2-40B4-BE49-F238E27FC236}">
                      <a16:creationId xmlns:a16="http://schemas.microsoft.com/office/drawing/2014/main" id="{2AE58E94-BEE5-4C16-8CCA-17EFA9D17C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023811">
                  <a:off x="236" y="1236"/>
                  <a:ext cx="280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5" name="Oval 221">
                  <a:extLst>
                    <a:ext uri="{FF2B5EF4-FFF2-40B4-BE49-F238E27FC236}">
                      <a16:creationId xmlns:a16="http://schemas.microsoft.com/office/drawing/2014/main" id="{D3B6E7D6-DD5B-4AF4-94D8-A587997045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221579">
                  <a:off x="210" y="1713"/>
                  <a:ext cx="235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6" name="Oval 222">
                  <a:extLst>
                    <a:ext uri="{FF2B5EF4-FFF2-40B4-BE49-F238E27FC236}">
                      <a16:creationId xmlns:a16="http://schemas.microsoft.com/office/drawing/2014/main" id="{EE91D957-037D-4C62-9F3D-DB30BC229E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110107">
                  <a:off x="152" y="1474"/>
                  <a:ext cx="235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7" name="Oval 223">
                  <a:extLst>
                    <a:ext uri="{FF2B5EF4-FFF2-40B4-BE49-F238E27FC236}">
                      <a16:creationId xmlns:a16="http://schemas.microsoft.com/office/drawing/2014/main" id="{0869B958-0870-4524-BF02-A3D805305A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1107" y="1516"/>
                  <a:ext cx="235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8" name="Oval 224">
                  <a:extLst>
                    <a:ext uri="{FF2B5EF4-FFF2-40B4-BE49-F238E27FC236}">
                      <a16:creationId xmlns:a16="http://schemas.microsoft.com/office/drawing/2014/main" id="{F66E45B1-EEBB-4086-92C8-DAE41D006C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1" y="1952"/>
                  <a:ext cx="148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256" name="Oval 225">
                <a:extLst>
                  <a:ext uri="{FF2B5EF4-FFF2-40B4-BE49-F238E27FC236}">
                    <a16:creationId xmlns:a16="http://schemas.microsoft.com/office/drawing/2014/main" id="{F0A3D413-7274-455D-A124-61FEC52AB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1389"/>
                <a:ext cx="318" cy="27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47" name="Line 226">
              <a:extLst>
                <a:ext uri="{FF2B5EF4-FFF2-40B4-BE49-F238E27FC236}">
                  <a16:creationId xmlns:a16="http://schemas.microsoft.com/office/drawing/2014/main" id="{AEC08694-09CE-445C-8644-4619B60FB8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4" y="2189"/>
              <a:ext cx="74" cy="35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48" name="Line 227">
              <a:extLst>
                <a:ext uri="{FF2B5EF4-FFF2-40B4-BE49-F238E27FC236}">
                  <a16:creationId xmlns:a16="http://schemas.microsoft.com/office/drawing/2014/main" id="{2C0FB58C-5D57-4200-AC07-2AED5D4CE6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5" y="2188"/>
              <a:ext cx="55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49" name="Line 228">
              <a:extLst>
                <a:ext uri="{FF2B5EF4-FFF2-40B4-BE49-F238E27FC236}">
                  <a16:creationId xmlns:a16="http://schemas.microsoft.com/office/drawing/2014/main" id="{D682C876-3107-4E86-B64D-D819AAFE7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6" y="2206"/>
              <a:ext cx="55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50" name="Oval 229">
              <a:extLst>
                <a:ext uri="{FF2B5EF4-FFF2-40B4-BE49-F238E27FC236}">
                  <a16:creationId xmlns:a16="http://schemas.microsoft.com/office/drawing/2014/main" id="{A91E68DE-742C-4ACD-B4BD-36307743D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" y="2729"/>
              <a:ext cx="39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51" name="Oval 230">
              <a:extLst>
                <a:ext uri="{FF2B5EF4-FFF2-40B4-BE49-F238E27FC236}">
                  <a16:creationId xmlns:a16="http://schemas.microsoft.com/office/drawing/2014/main" id="{9616B748-5909-4D91-9EB2-0ADE8734B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" y="2690"/>
              <a:ext cx="39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52" name="Oval 231">
              <a:extLst>
                <a:ext uri="{FF2B5EF4-FFF2-40B4-BE49-F238E27FC236}">
                  <a16:creationId xmlns:a16="http://schemas.microsoft.com/office/drawing/2014/main" id="{415EF5EC-2530-4F7C-9CBA-691B70E3F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" y="2272"/>
              <a:ext cx="39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53" name="Oval 232">
              <a:extLst>
                <a:ext uri="{FF2B5EF4-FFF2-40B4-BE49-F238E27FC236}">
                  <a16:creationId xmlns:a16="http://schemas.microsoft.com/office/drawing/2014/main" id="{3FBEFF8D-BC50-4F09-83CD-8B5A1C7D5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" y="2576"/>
              <a:ext cx="39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54" name="Oval 233">
              <a:extLst>
                <a:ext uri="{FF2B5EF4-FFF2-40B4-BE49-F238E27FC236}">
                  <a16:creationId xmlns:a16="http://schemas.microsoft.com/office/drawing/2014/main" id="{F9473B70-82CD-4FAA-A0EC-361A3F5D5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1359"/>
              <a:ext cx="77" cy="75"/>
            </a:xfrm>
            <a:prstGeom prst="ellipse">
              <a:avLst/>
            </a:prstGeom>
            <a:solidFill>
              <a:srgbClr val="9900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219" name="Rectangle 4">
            <a:extLst>
              <a:ext uri="{FF2B5EF4-FFF2-40B4-BE49-F238E27FC236}">
                <a16:creationId xmlns:a16="http://schemas.microsoft.com/office/drawing/2014/main" id="{278C0034-44A3-4668-8CD5-F55B21FCF6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5. Identify the organelle</a:t>
            </a:r>
          </a:p>
        </p:txBody>
      </p:sp>
      <p:sp>
        <p:nvSpPr>
          <p:cNvPr id="9220" name="AutoShape 114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A1011622-20E4-4D61-AB7F-EA4418DE1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0" y="2924176"/>
            <a:ext cx="3240088" cy="576263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Secretory vesicle</a:t>
            </a:r>
          </a:p>
        </p:txBody>
      </p:sp>
      <p:sp>
        <p:nvSpPr>
          <p:cNvPr id="9221" name="AutoShape 115">
            <a:hlinkClick r:id="" action="ppaction://macro?name=Right" highlightClick="1"/>
            <a:extLst>
              <a:ext uri="{FF2B5EF4-FFF2-40B4-BE49-F238E27FC236}">
                <a16:creationId xmlns:a16="http://schemas.microsoft.com/office/drawing/2014/main" id="{F37A13A8-CC26-4B18-9088-205E0E76F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0" y="3716338"/>
            <a:ext cx="3240088" cy="5762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Ribosome</a:t>
            </a:r>
          </a:p>
        </p:txBody>
      </p:sp>
      <p:sp>
        <p:nvSpPr>
          <p:cNvPr id="9222" name="AutoShape 116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B8C51852-E025-4BF4-9F14-58F3665FE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0" y="4508501"/>
            <a:ext cx="3240088" cy="576263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Lysosome</a:t>
            </a:r>
          </a:p>
        </p:txBody>
      </p:sp>
      <p:sp>
        <p:nvSpPr>
          <p:cNvPr id="9223" name="AutoShape 117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191629FD-0EA9-4169-A102-ABA7AE77A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0" y="5300663"/>
            <a:ext cx="3240088" cy="5762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Centriole</a:t>
            </a:r>
          </a:p>
        </p:txBody>
      </p:sp>
      <p:sp>
        <p:nvSpPr>
          <p:cNvPr id="9224" name="AutoShape 118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2D129D49-9679-4BA4-AF7A-DEF6A82B7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0" y="2132013"/>
            <a:ext cx="3240088" cy="5762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</a:p>
        </p:txBody>
      </p:sp>
      <p:sp>
        <p:nvSpPr>
          <p:cNvPr id="9225" name="Line 119">
            <a:extLst>
              <a:ext uri="{FF2B5EF4-FFF2-40B4-BE49-F238E27FC236}">
                <a16:creationId xmlns:a16="http://schemas.microsoft.com/office/drawing/2014/main" id="{D427F169-33F8-43AC-9DE3-BF66E2609D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988" y="1989139"/>
            <a:ext cx="938212" cy="20399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6" name="Text Box 126">
            <a:extLst>
              <a:ext uri="{FF2B5EF4-FFF2-40B4-BE49-F238E27FC236}">
                <a16:creationId xmlns:a16="http://schemas.microsoft.com/office/drawing/2014/main" id="{717B9EEB-D4B5-4964-A7BE-F069D7E18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038" y="150336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00445F5-C7CB-4A34-B9D4-D44FBE27B9D0}"/>
              </a:ext>
            </a:extLst>
          </p:cNvPr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114E7F6-51D8-4AA4-8B46-D4E8E544F9A9}"/>
              </a:ext>
            </a:extLst>
          </p:cNvPr>
          <p:cNvSpPr/>
          <p:nvPr/>
        </p:nvSpPr>
        <p:spPr>
          <a:xfrm>
            <a:off x="1523630" y="6669088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3401005"/>
      </p:ext>
    </p:extLst>
  </p:cSld>
  <p:clrMapOvr>
    <a:masterClrMapping/>
  </p:clrMapOvr>
  <p:transition advClick="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C07B20C8-788D-4C30-9489-8FE109EA7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6. Identify the organelle</a:t>
            </a:r>
          </a:p>
        </p:txBody>
      </p:sp>
      <p:sp>
        <p:nvSpPr>
          <p:cNvPr id="10243" name="AutoShape 114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A5653BF6-63C8-49B4-AAF5-36A4B8A75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0" y="2924176"/>
            <a:ext cx="3240088" cy="576263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Microtubule</a:t>
            </a:r>
          </a:p>
        </p:txBody>
      </p:sp>
      <p:sp>
        <p:nvSpPr>
          <p:cNvPr id="10244" name="AutoShape 115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EC45A0B2-78FF-4EC0-9A74-90B038124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0" y="3716338"/>
            <a:ext cx="3240088" cy="5762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Microfilament</a:t>
            </a:r>
          </a:p>
        </p:txBody>
      </p:sp>
      <p:sp>
        <p:nvSpPr>
          <p:cNvPr id="10245" name="AutoShape 116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7DC8CF44-89CC-4AB0-8CD7-B35F21D78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0" y="4508501"/>
            <a:ext cx="3240088" cy="576263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Nucleolus</a:t>
            </a:r>
          </a:p>
        </p:txBody>
      </p:sp>
      <p:sp>
        <p:nvSpPr>
          <p:cNvPr id="10246" name="AutoShape 117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D0876147-67CA-4BDE-B7C7-991D6E83D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0" y="5300663"/>
            <a:ext cx="3240088" cy="5762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Golgi body</a:t>
            </a:r>
          </a:p>
        </p:txBody>
      </p:sp>
      <p:sp>
        <p:nvSpPr>
          <p:cNvPr id="10247" name="AutoShape 118">
            <a:hlinkClick r:id="" action="ppaction://macro?name=Right" highlightClick="1"/>
            <a:extLst>
              <a:ext uri="{FF2B5EF4-FFF2-40B4-BE49-F238E27FC236}">
                <a16:creationId xmlns:a16="http://schemas.microsoft.com/office/drawing/2014/main" id="{336D3EB5-943E-415A-B2FB-7CD4B287C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0" y="2132013"/>
            <a:ext cx="3240088" cy="5762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Centriole</a:t>
            </a:r>
          </a:p>
        </p:txBody>
      </p:sp>
      <p:sp>
        <p:nvSpPr>
          <p:cNvPr id="10248" name="Text Box 121">
            <a:extLst>
              <a:ext uri="{FF2B5EF4-FFF2-40B4-BE49-F238E27FC236}">
                <a16:creationId xmlns:a16="http://schemas.microsoft.com/office/drawing/2014/main" id="{27D50840-6EFA-4FBF-85C0-B2BCBF10B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8200" y="563562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grpSp>
        <p:nvGrpSpPr>
          <p:cNvPr id="10249" name="Group 129">
            <a:extLst>
              <a:ext uri="{FF2B5EF4-FFF2-40B4-BE49-F238E27FC236}">
                <a16:creationId xmlns:a16="http://schemas.microsoft.com/office/drawing/2014/main" id="{8E3A686D-F6D1-48B7-862E-FB97CF0F522A}"/>
              </a:ext>
            </a:extLst>
          </p:cNvPr>
          <p:cNvGrpSpPr>
            <a:grpSpLocks/>
          </p:cNvGrpSpPr>
          <p:nvPr/>
        </p:nvGrpSpPr>
        <p:grpSpPr bwMode="auto">
          <a:xfrm>
            <a:off x="1919288" y="1916113"/>
            <a:ext cx="4462462" cy="3744912"/>
            <a:chOff x="249" y="1207"/>
            <a:chExt cx="2811" cy="2359"/>
          </a:xfrm>
        </p:grpSpPr>
        <p:sp>
          <p:nvSpPr>
            <p:cNvPr id="10258" name="Oval 130">
              <a:extLst>
                <a:ext uri="{FF2B5EF4-FFF2-40B4-BE49-F238E27FC236}">
                  <a16:creationId xmlns:a16="http://schemas.microsoft.com/office/drawing/2014/main" id="{7CD0B261-EE0E-4AF2-8A29-AEAA5215D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207"/>
              <a:ext cx="2811" cy="235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259" name="Group 131">
              <a:extLst>
                <a:ext uri="{FF2B5EF4-FFF2-40B4-BE49-F238E27FC236}">
                  <a16:creationId xmlns:a16="http://schemas.microsoft.com/office/drawing/2014/main" id="{C744D60A-8F3A-41FC-B42E-4BBE921463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5" y="2296"/>
              <a:ext cx="154" cy="153"/>
              <a:chOff x="4014" y="1842"/>
              <a:chExt cx="273" cy="182"/>
            </a:xfrm>
          </p:grpSpPr>
          <p:sp>
            <p:nvSpPr>
              <p:cNvPr id="10362" name="AutoShape 132">
                <a:extLst>
                  <a:ext uri="{FF2B5EF4-FFF2-40B4-BE49-F238E27FC236}">
                    <a16:creationId xmlns:a16="http://schemas.microsoft.com/office/drawing/2014/main" id="{B67E3784-3131-4B63-871B-7B66E3A00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4" y="1842"/>
                <a:ext cx="45" cy="182"/>
              </a:xfrm>
              <a:prstGeom prst="can">
                <a:avLst>
                  <a:gd name="adj" fmla="val 101111"/>
                </a:avLst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63" name="AutoShape 133">
                <a:extLst>
                  <a:ext uri="{FF2B5EF4-FFF2-40B4-BE49-F238E27FC236}">
                    <a16:creationId xmlns:a16="http://schemas.microsoft.com/office/drawing/2014/main" id="{753F6F1A-C660-4A90-ACEC-D971736B9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173" y="1865"/>
                <a:ext cx="45" cy="182"/>
              </a:xfrm>
              <a:prstGeom prst="can">
                <a:avLst>
                  <a:gd name="adj" fmla="val 101111"/>
                </a:avLst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260" name="Group 134">
              <a:extLst>
                <a:ext uri="{FF2B5EF4-FFF2-40B4-BE49-F238E27FC236}">
                  <a16:creationId xmlns:a16="http://schemas.microsoft.com/office/drawing/2014/main" id="{EF89D600-9709-45B5-B061-B33906FDD0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4" y="1702"/>
              <a:ext cx="192" cy="570"/>
              <a:chOff x="2608" y="1979"/>
              <a:chExt cx="181" cy="544"/>
            </a:xfrm>
          </p:grpSpPr>
          <p:sp>
            <p:nvSpPr>
              <p:cNvPr id="10360" name="Oval 135">
                <a:extLst>
                  <a:ext uri="{FF2B5EF4-FFF2-40B4-BE49-F238E27FC236}">
                    <a16:creationId xmlns:a16="http://schemas.microsoft.com/office/drawing/2014/main" id="{D51C4840-2E42-46E3-9CE1-246B804C6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979"/>
                <a:ext cx="181" cy="544"/>
              </a:xfrm>
              <a:prstGeom prst="ellipse">
                <a:avLst/>
              </a:prstGeom>
              <a:solidFill>
                <a:srgbClr val="FF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61" name="Freeform 136">
                <a:extLst>
                  <a:ext uri="{FF2B5EF4-FFF2-40B4-BE49-F238E27FC236}">
                    <a16:creationId xmlns:a16="http://schemas.microsoft.com/office/drawing/2014/main" id="{6AA5493B-F204-4349-8C0D-E959F4A0C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2009"/>
                <a:ext cx="163" cy="481"/>
              </a:xfrm>
              <a:custGeom>
                <a:avLst/>
                <a:gdLst>
                  <a:gd name="T0" fmla="*/ 83 w 163"/>
                  <a:gd name="T1" fmla="*/ 1 h 481"/>
                  <a:gd name="T2" fmla="*/ 95 w 163"/>
                  <a:gd name="T3" fmla="*/ 4 h 481"/>
                  <a:gd name="T4" fmla="*/ 116 w 163"/>
                  <a:gd name="T5" fmla="*/ 22 h 481"/>
                  <a:gd name="T6" fmla="*/ 83 w 163"/>
                  <a:gd name="T7" fmla="*/ 52 h 481"/>
                  <a:gd name="T8" fmla="*/ 71 w 163"/>
                  <a:gd name="T9" fmla="*/ 60 h 481"/>
                  <a:gd name="T10" fmla="*/ 107 w 163"/>
                  <a:gd name="T11" fmla="*/ 76 h 481"/>
                  <a:gd name="T12" fmla="*/ 134 w 163"/>
                  <a:gd name="T13" fmla="*/ 88 h 481"/>
                  <a:gd name="T14" fmla="*/ 144 w 163"/>
                  <a:gd name="T15" fmla="*/ 99 h 481"/>
                  <a:gd name="T16" fmla="*/ 99 w 163"/>
                  <a:gd name="T17" fmla="*/ 166 h 481"/>
                  <a:gd name="T18" fmla="*/ 84 w 163"/>
                  <a:gd name="T19" fmla="*/ 177 h 481"/>
                  <a:gd name="T20" fmla="*/ 92 w 163"/>
                  <a:gd name="T21" fmla="*/ 199 h 481"/>
                  <a:gd name="T22" fmla="*/ 137 w 163"/>
                  <a:gd name="T23" fmla="*/ 207 h 481"/>
                  <a:gd name="T24" fmla="*/ 149 w 163"/>
                  <a:gd name="T25" fmla="*/ 217 h 481"/>
                  <a:gd name="T26" fmla="*/ 138 w 163"/>
                  <a:gd name="T27" fmla="*/ 280 h 481"/>
                  <a:gd name="T28" fmla="*/ 75 w 163"/>
                  <a:gd name="T29" fmla="*/ 286 h 481"/>
                  <a:gd name="T30" fmla="*/ 77 w 163"/>
                  <a:gd name="T31" fmla="*/ 324 h 481"/>
                  <a:gd name="T32" fmla="*/ 98 w 163"/>
                  <a:gd name="T33" fmla="*/ 328 h 481"/>
                  <a:gd name="T34" fmla="*/ 128 w 163"/>
                  <a:gd name="T35" fmla="*/ 333 h 481"/>
                  <a:gd name="T36" fmla="*/ 141 w 163"/>
                  <a:gd name="T37" fmla="*/ 343 h 481"/>
                  <a:gd name="T38" fmla="*/ 90 w 163"/>
                  <a:gd name="T39" fmla="*/ 403 h 481"/>
                  <a:gd name="T40" fmla="*/ 101 w 163"/>
                  <a:gd name="T41" fmla="*/ 436 h 481"/>
                  <a:gd name="T42" fmla="*/ 116 w 163"/>
                  <a:gd name="T43" fmla="*/ 451 h 481"/>
                  <a:gd name="T44" fmla="*/ 111 w 163"/>
                  <a:gd name="T45" fmla="*/ 475 h 481"/>
                  <a:gd name="T46" fmla="*/ 96 w 163"/>
                  <a:gd name="T47" fmla="*/ 478 h 481"/>
                  <a:gd name="T48" fmla="*/ 75 w 163"/>
                  <a:gd name="T49" fmla="*/ 477 h 481"/>
                  <a:gd name="T50" fmla="*/ 51 w 163"/>
                  <a:gd name="T51" fmla="*/ 454 h 481"/>
                  <a:gd name="T52" fmla="*/ 38 w 163"/>
                  <a:gd name="T53" fmla="*/ 436 h 481"/>
                  <a:gd name="T54" fmla="*/ 90 w 163"/>
                  <a:gd name="T55" fmla="*/ 384 h 481"/>
                  <a:gd name="T56" fmla="*/ 96 w 163"/>
                  <a:gd name="T57" fmla="*/ 367 h 481"/>
                  <a:gd name="T58" fmla="*/ 87 w 163"/>
                  <a:gd name="T59" fmla="*/ 354 h 481"/>
                  <a:gd name="T60" fmla="*/ 39 w 163"/>
                  <a:gd name="T61" fmla="*/ 339 h 481"/>
                  <a:gd name="T62" fmla="*/ 24 w 163"/>
                  <a:gd name="T63" fmla="*/ 324 h 481"/>
                  <a:gd name="T64" fmla="*/ 12 w 163"/>
                  <a:gd name="T65" fmla="*/ 306 h 481"/>
                  <a:gd name="T66" fmla="*/ 89 w 163"/>
                  <a:gd name="T67" fmla="*/ 261 h 481"/>
                  <a:gd name="T68" fmla="*/ 56 w 163"/>
                  <a:gd name="T69" fmla="*/ 228 h 481"/>
                  <a:gd name="T70" fmla="*/ 30 w 163"/>
                  <a:gd name="T71" fmla="*/ 223 h 481"/>
                  <a:gd name="T72" fmla="*/ 17 w 163"/>
                  <a:gd name="T73" fmla="*/ 207 h 481"/>
                  <a:gd name="T74" fmla="*/ 18 w 163"/>
                  <a:gd name="T75" fmla="*/ 175 h 481"/>
                  <a:gd name="T76" fmla="*/ 95 w 163"/>
                  <a:gd name="T77" fmla="*/ 142 h 481"/>
                  <a:gd name="T78" fmla="*/ 81 w 163"/>
                  <a:gd name="T79" fmla="*/ 120 h 481"/>
                  <a:gd name="T80" fmla="*/ 42 w 163"/>
                  <a:gd name="T81" fmla="*/ 111 h 481"/>
                  <a:gd name="T82" fmla="*/ 33 w 163"/>
                  <a:gd name="T83" fmla="*/ 99 h 481"/>
                  <a:gd name="T84" fmla="*/ 38 w 163"/>
                  <a:gd name="T85" fmla="*/ 39 h 481"/>
                  <a:gd name="T86" fmla="*/ 68 w 163"/>
                  <a:gd name="T87" fmla="*/ 22 h 481"/>
                  <a:gd name="T88" fmla="*/ 78 w 163"/>
                  <a:gd name="T89" fmla="*/ 4 h 481"/>
                  <a:gd name="T90" fmla="*/ 83 w 163"/>
                  <a:gd name="T91" fmla="*/ 1 h 48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63" h="481">
                    <a:moveTo>
                      <a:pt x="83" y="1"/>
                    </a:moveTo>
                    <a:cubicBezTo>
                      <a:pt x="87" y="2"/>
                      <a:pt x="92" y="2"/>
                      <a:pt x="95" y="4"/>
                    </a:cubicBezTo>
                    <a:cubicBezTo>
                      <a:pt x="102" y="9"/>
                      <a:pt x="107" y="20"/>
                      <a:pt x="116" y="22"/>
                    </a:cubicBezTo>
                    <a:cubicBezTo>
                      <a:pt x="123" y="56"/>
                      <a:pt x="111" y="51"/>
                      <a:pt x="83" y="52"/>
                    </a:cubicBezTo>
                    <a:cubicBezTo>
                      <a:pt x="76" y="54"/>
                      <a:pt x="72" y="53"/>
                      <a:pt x="71" y="60"/>
                    </a:cubicBezTo>
                    <a:cubicBezTo>
                      <a:pt x="73" y="80"/>
                      <a:pt x="89" y="75"/>
                      <a:pt x="107" y="76"/>
                    </a:cubicBezTo>
                    <a:cubicBezTo>
                      <a:pt x="113" y="83"/>
                      <a:pt x="125" y="87"/>
                      <a:pt x="134" y="88"/>
                    </a:cubicBezTo>
                    <a:cubicBezTo>
                      <a:pt x="141" y="91"/>
                      <a:pt x="143" y="91"/>
                      <a:pt x="144" y="99"/>
                    </a:cubicBezTo>
                    <a:cubicBezTo>
                      <a:pt x="143" y="172"/>
                      <a:pt x="158" y="164"/>
                      <a:pt x="99" y="166"/>
                    </a:cubicBezTo>
                    <a:cubicBezTo>
                      <a:pt x="88" y="168"/>
                      <a:pt x="88" y="168"/>
                      <a:pt x="84" y="177"/>
                    </a:cubicBezTo>
                    <a:cubicBezTo>
                      <a:pt x="85" y="186"/>
                      <a:pt x="82" y="197"/>
                      <a:pt x="92" y="199"/>
                    </a:cubicBezTo>
                    <a:cubicBezTo>
                      <a:pt x="106" y="206"/>
                      <a:pt x="121" y="205"/>
                      <a:pt x="137" y="207"/>
                    </a:cubicBezTo>
                    <a:cubicBezTo>
                      <a:pt x="142" y="210"/>
                      <a:pt x="146" y="212"/>
                      <a:pt x="149" y="217"/>
                    </a:cubicBezTo>
                    <a:cubicBezTo>
                      <a:pt x="150" y="235"/>
                      <a:pt x="163" y="276"/>
                      <a:pt x="138" y="280"/>
                    </a:cubicBezTo>
                    <a:cubicBezTo>
                      <a:pt x="122" y="288"/>
                      <a:pt x="94" y="283"/>
                      <a:pt x="75" y="286"/>
                    </a:cubicBezTo>
                    <a:cubicBezTo>
                      <a:pt x="73" y="296"/>
                      <a:pt x="70" y="315"/>
                      <a:pt x="77" y="324"/>
                    </a:cubicBezTo>
                    <a:cubicBezTo>
                      <a:pt x="81" y="330"/>
                      <a:pt x="98" y="328"/>
                      <a:pt x="98" y="328"/>
                    </a:cubicBezTo>
                    <a:cubicBezTo>
                      <a:pt x="106" y="332"/>
                      <a:pt x="119" y="332"/>
                      <a:pt x="128" y="333"/>
                    </a:cubicBezTo>
                    <a:cubicBezTo>
                      <a:pt x="134" y="336"/>
                      <a:pt x="137" y="338"/>
                      <a:pt x="141" y="343"/>
                    </a:cubicBezTo>
                    <a:cubicBezTo>
                      <a:pt x="140" y="410"/>
                      <a:pt x="152" y="402"/>
                      <a:pt x="90" y="403"/>
                    </a:cubicBezTo>
                    <a:cubicBezTo>
                      <a:pt x="91" y="424"/>
                      <a:pt x="84" y="433"/>
                      <a:pt x="101" y="436"/>
                    </a:cubicBezTo>
                    <a:cubicBezTo>
                      <a:pt x="108" y="440"/>
                      <a:pt x="112" y="444"/>
                      <a:pt x="116" y="451"/>
                    </a:cubicBezTo>
                    <a:cubicBezTo>
                      <a:pt x="115" y="459"/>
                      <a:pt x="119" y="472"/>
                      <a:pt x="111" y="475"/>
                    </a:cubicBezTo>
                    <a:cubicBezTo>
                      <a:pt x="106" y="477"/>
                      <a:pt x="96" y="478"/>
                      <a:pt x="96" y="478"/>
                    </a:cubicBezTo>
                    <a:cubicBezTo>
                      <a:pt x="90" y="481"/>
                      <a:pt x="75" y="477"/>
                      <a:pt x="75" y="477"/>
                    </a:cubicBezTo>
                    <a:cubicBezTo>
                      <a:pt x="70" y="469"/>
                      <a:pt x="59" y="459"/>
                      <a:pt x="51" y="454"/>
                    </a:cubicBezTo>
                    <a:cubicBezTo>
                      <a:pt x="46" y="448"/>
                      <a:pt x="42" y="442"/>
                      <a:pt x="38" y="436"/>
                    </a:cubicBezTo>
                    <a:cubicBezTo>
                      <a:pt x="22" y="380"/>
                      <a:pt x="48" y="385"/>
                      <a:pt x="90" y="384"/>
                    </a:cubicBezTo>
                    <a:cubicBezTo>
                      <a:pt x="92" y="378"/>
                      <a:pt x="95" y="373"/>
                      <a:pt x="96" y="367"/>
                    </a:cubicBezTo>
                    <a:cubicBezTo>
                      <a:pt x="95" y="359"/>
                      <a:pt x="95" y="356"/>
                      <a:pt x="87" y="354"/>
                    </a:cubicBezTo>
                    <a:cubicBezTo>
                      <a:pt x="71" y="342"/>
                      <a:pt x="58" y="343"/>
                      <a:pt x="39" y="339"/>
                    </a:cubicBezTo>
                    <a:cubicBezTo>
                      <a:pt x="35" y="333"/>
                      <a:pt x="30" y="328"/>
                      <a:pt x="24" y="324"/>
                    </a:cubicBezTo>
                    <a:cubicBezTo>
                      <a:pt x="19" y="318"/>
                      <a:pt x="17" y="312"/>
                      <a:pt x="12" y="306"/>
                    </a:cubicBezTo>
                    <a:cubicBezTo>
                      <a:pt x="0" y="246"/>
                      <a:pt x="32" y="262"/>
                      <a:pt x="89" y="261"/>
                    </a:cubicBezTo>
                    <a:cubicBezTo>
                      <a:pt x="86" y="228"/>
                      <a:pt x="90" y="230"/>
                      <a:pt x="56" y="228"/>
                    </a:cubicBezTo>
                    <a:cubicBezTo>
                      <a:pt x="47" y="227"/>
                      <a:pt x="39" y="226"/>
                      <a:pt x="30" y="223"/>
                    </a:cubicBezTo>
                    <a:cubicBezTo>
                      <a:pt x="21" y="216"/>
                      <a:pt x="23" y="215"/>
                      <a:pt x="17" y="207"/>
                    </a:cubicBezTo>
                    <a:cubicBezTo>
                      <a:pt x="17" y="196"/>
                      <a:pt x="17" y="186"/>
                      <a:pt x="18" y="175"/>
                    </a:cubicBezTo>
                    <a:cubicBezTo>
                      <a:pt x="21" y="129"/>
                      <a:pt x="46" y="144"/>
                      <a:pt x="95" y="142"/>
                    </a:cubicBezTo>
                    <a:cubicBezTo>
                      <a:pt x="93" y="132"/>
                      <a:pt x="92" y="122"/>
                      <a:pt x="81" y="120"/>
                    </a:cubicBezTo>
                    <a:cubicBezTo>
                      <a:pt x="70" y="112"/>
                      <a:pt x="55" y="114"/>
                      <a:pt x="42" y="111"/>
                    </a:cubicBezTo>
                    <a:cubicBezTo>
                      <a:pt x="37" y="108"/>
                      <a:pt x="36" y="104"/>
                      <a:pt x="33" y="99"/>
                    </a:cubicBezTo>
                    <a:cubicBezTo>
                      <a:pt x="33" y="87"/>
                      <a:pt x="29" y="56"/>
                      <a:pt x="38" y="39"/>
                    </a:cubicBezTo>
                    <a:cubicBezTo>
                      <a:pt x="42" y="21"/>
                      <a:pt x="51" y="24"/>
                      <a:pt x="68" y="22"/>
                    </a:cubicBezTo>
                    <a:cubicBezTo>
                      <a:pt x="72" y="17"/>
                      <a:pt x="73" y="8"/>
                      <a:pt x="78" y="4"/>
                    </a:cubicBezTo>
                    <a:cubicBezTo>
                      <a:pt x="84" y="0"/>
                      <a:pt x="83" y="6"/>
                      <a:pt x="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261" name="Group 137">
              <a:extLst>
                <a:ext uri="{FF2B5EF4-FFF2-40B4-BE49-F238E27FC236}">
                  <a16:creationId xmlns:a16="http://schemas.microsoft.com/office/drawing/2014/main" id="{2A6ACA7D-303B-4D57-B233-117592120953}"/>
                </a:ext>
              </a:extLst>
            </p:cNvPr>
            <p:cNvGrpSpPr>
              <a:grpSpLocks/>
            </p:cNvGrpSpPr>
            <p:nvPr/>
          </p:nvGrpSpPr>
          <p:grpSpPr bwMode="auto">
            <a:xfrm rot="3615422">
              <a:off x="1407" y="2769"/>
              <a:ext cx="190" cy="578"/>
              <a:chOff x="2608" y="1979"/>
              <a:chExt cx="181" cy="544"/>
            </a:xfrm>
          </p:grpSpPr>
          <p:sp>
            <p:nvSpPr>
              <p:cNvPr id="10358" name="Oval 138">
                <a:extLst>
                  <a:ext uri="{FF2B5EF4-FFF2-40B4-BE49-F238E27FC236}">
                    <a16:creationId xmlns:a16="http://schemas.microsoft.com/office/drawing/2014/main" id="{15EAEB7F-B8F5-4D04-A196-72ACD09F86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979"/>
                <a:ext cx="181" cy="544"/>
              </a:xfrm>
              <a:prstGeom prst="ellipse">
                <a:avLst/>
              </a:prstGeom>
              <a:solidFill>
                <a:srgbClr val="FF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59" name="Freeform 139">
                <a:extLst>
                  <a:ext uri="{FF2B5EF4-FFF2-40B4-BE49-F238E27FC236}">
                    <a16:creationId xmlns:a16="http://schemas.microsoft.com/office/drawing/2014/main" id="{FBF311BD-21DA-48AD-869E-581A0CD72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2009"/>
                <a:ext cx="163" cy="481"/>
              </a:xfrm>
              <a:custGeom>
                <a:avLst/>
                <a:gdLst>
                  <a:gd name="T0" fmla="*/ 83 w 163"/>
                  <a:gd name="T1" fmla="*/ 1 h 481"/>
                  <a:gd name="T2" fmla="*/ 95 w 163"/>
                  <a:gd name="T3" fmla="*/ 4 h 481"/>
                  <a:gd name="T4" fmla="*/ 116 w 163"/>
                  <a:gd name="T5" fmla="*/ 22 h 481"/>
                  <a:gd name="T6" fmla="*/ 83 w 163"/>
                  <a:gd name="T7" fmla="*/ 52 h 481"/>
                  <a:gd name="T8" fmla="*/ 71 w 163"/>
                  <a:gd name="T9" fmla="*/ 60 h 481"/>
                  <a:gd name="T10" fmla="*/ 107 w 163"/>
                  <a:gd name="T11" fmla="*/ 76 h 481"/>
                  <a:gd name="T12" fmla="*/ 134 w 163"/>
                  <a:gd name="T13" fmla="*/ 88 h 481"/>
                  <a:gd name="T14" fmla="*/ 144 w 163"/>
                  <a:gd name="T15" fmla="*/ 99 h 481"/>
                  <a:gd name="T16" fmla="*/ 99 w 163"/>
                  <a:gd name="T17" fmla="*/ 166 h 481"/>
                  <a:gd name="T18" fmla="*/ 84 w 163"/>
                  <a:gd name="T19" fmla="*/ 177 h 481"/>
                  <a:gd name="T20" fmla="*/ 92 w 163"/>
                  <a:gd name="T21" fmla="*/ 199 h 481"/>
                  <a:gd name="T22" fmla="*/ 137 w 163"/>
                  <a:gd name="T23" fmla="*/ 207 h 481"/>
                  <a:gd name="T24" fmla="*/ 149 w 163"/>
                  <a:gd name="T25" fmla="*/ 217 h 481"/>
                  <a:gd name="T26" fmla="*/ 138 w 163"/>
                  <a:gd name="T27" fmla="*/ 280 h 481"/>
                  <a:gd name="T28" fmla="*/ 75 w 163"/>
                  <a:gd name="T29" fmla="*/ 286 h 481"/>
                  <a:gd name="T30" fmla="*/ 77 w 163"/>
                  <a:gd name="T31" fmla="*/ 324 h 481"/>
                  <a:gd name="T32" fmla="*/ 98 w 163"/>
                  <a:gd name="T33" fmla="*/ 328 h 481"/>
                  <a:gd name="T34" fmla="*/ 128 w 163"/>
                  <a:gd name="T35" fmla="*/ 333 h 481"/>
                  <a:gd name="T36" fmla="*/ 141 w 163"/>
                  <a:gd name="T37" fmla="*/ 343 h 481"/>
                  <a:gd name="T38" fmla="*/ 90 w 163"/>
                  <a:gd name="T39" fmla="*/ 403 h 481"/>
                  <a:gd name="T40" fmla="*/ 101 w 163"/>
                  <a:gd name="T41" fmla="*/ 436 h 481"/>
                  <a:gd name="T42" fmla="*/ 116 w 163"/>
                  <a:gd name="T43" fmla="*/ 451 h 481"/>
                  <a:gd name="T44" fmla="*/ 111 w 163"/>
                  <a:gd name="T45" fmla="*/ 475 h 481"/>
                  <a:gd name="T46" fmla="*/ 96 w 163"/>
                  <a:gd name="T47" fmla="*/ 478 h 481"/>
                  <a:gd name="T48" fmla="*/ 75 w 163"/>
                  <a:gd name="T49" fmla="*/ 477 h 481"/>
                  <a:gd name="T50" fmla="*/ 51 w 163"/>
                  <a:gd name="T51" fmla="*/ 454 h 481"/>
                  <a:gd name="T52" fmla="*/ 38 w 163"/>
                  <a:gd name="T53" fmla="*/ 436 h 481"/>
                  <a:gd name="T54" fmla="*/ 90 w 163"/>
                  <a:gd name="T55" fmla="*/ 384 h 481"/>
                  <a:gd name="T56" fmla="*/ 96 w 163"/>
                  <a:gd name="T57" fmla="*/ 367 h 481"/>
                  <a:gd name="T58" fmla="*/ 87 w 163"/>
                  <a:gd name="T59" fmla="*/ 354 h 481"/>
                  <a:gd name="T60" fmla="*/ 39 w 163"/>
                  <a:gd name="T61" fmla="*/ 339 h 481"/>
                  <a:gd name="T62" fmla="*/ 24 w 163"/>
                  <a:gd name="T63" fmla="*/ 324 h 481"/>
                  <a:gd name="T64" fmla="*/ 12 w 163"/>
                  <a:gd name="T65" fmla="*/ 306 h 481"/>
                  <a:gd name="T66" fmla="*/ 89 w 163"/>
                  <a:gd name="T67" fmla="*/ 261 h 481"/>
                  <a:gd name="T68" fmla="*/ 56 w 163"/>
                  <a:gd name="T69" fmla="*/ 228 h 481"/>
                  <a:gd name="T70" fmla="*/ 30 w 163"/>
                  <a:gd name="T71" fmla="*/ 223 h 481"/>
                  <a:gd name="T72" fmla="*/ 17 w 163"/>
                  <a:gd name="T73" fmla="*/ 207 h 481"/>
                  <a:gd name="T74" fmla="*/ 18 w 163"/>
                  <a:gd name="T75" fmla="*/ 175 h 481"/>
                  <a:gd name="T76" fmla="*/ 95 w 163"/>
                  <a:gd name="T77" fmla="*/ 142 h 481"/>
                  <a:gd name="T78" fmla="*/ 81 w 163"/>
                  <a:gd name="T79" fmla="*/ 120 h 481"/>
                  <a:gd name="T80" fmla="*/ 42 w 163"/>
                  <a:gd name="T81" fmla="*/ 111 h 481"/>
                  <a:gd name="T82" fmla="*/ 33 w 163"/>
                  <a:gd name="T83" fmla="*/ 99 h 481"/>
                  <a:gd name="T84" fmla="*/ 38 w 163"/>
                  <a:gd name="T85" fmla="*/ 39 h 481"/>
                  <a:gd name="T86" fmla="*/ 68 w 163"/>
                  <a:gd name="T87" fmla="*/ 22 h 481"/>
                  <a:gd name="T88" fmla="*/ 78 w 163"/>
                  <a:gd name="T89" fmla="*/ 4 h 481"/>
                  <a:gd name="T90" fmla="*/ 83 w 163"/>
                  <a:gd name="T91" fmla="*/ 1 h 48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63" h="481">
                    <a:moveTo>
                      <a:pt x="83" y="1"/>
                    </a:moveTo>
                    <a:cubicBezTo>
                      <a:pt x="87" y="2"/>
                      <a:pt x="92" y="2"/>
                      <a:pt x="95" y="4"/>
                    </a:cubicBezTo>
                    <a:cubicBezTo>
                      <a:pt x="102" y="9"/>
                      <a:pt x="107" y="20"/>
                      <a:pt x="116" y="22"/>
                    </a:cubicBezTo>
                    <a:cubicBezTo>
                      <a:pt x="123" y="56"/>
                      <a:pt x="111" y="51"/>
                      <a:pt x="83" y="52"/>
                    </a:cubicBezTo>
                    <a:cubicBezTo>
                      <a:pt x="76" y="54"/>
                      <a:pt x="72" y="53"/>
                      <a:pt x="71" y="60"/>
                    </a:cubicBezTo>
                    <a:cubicBezTo>
                      <a:pt x="73" y="80"/>
                      <a:pt x="89" y="75"/>
                      <a:pt x="107" y="76"/>
                    </a:cubicBezTo>
                    <a:cubicBezTo>
                      <a:pt x="113" y="83"/>
                      <a:pt x="125" y="87"/>
                      <a:pt x="134" y="88"/>
                    </a:cubicBezTo>
                    <a:cubicBezTo>
                      <a:pt x="141" y="91"/>
                      <a:pt x="143" y="91"/>
                      <a:pt x="144" y="99"/>
                    </a:cubicBezTo>
                    <a:cubicBezTo>
                      <a:pt x="143" y="172"/>
                      <a:pt x="158" y="164"/>
                      <a:pt x="99" y="166"/>
                    </a:cubicBezTo>
                    <a:cubicBezTo>
                      <a:pt x="88" y="168"/>
                      <a:pt x="88" y="168"/>
                      <a:pt x="84" y="177"/>
                    </a:cubicBezTo>
                    <a:cubicBezTo>
                      <a:pt x="85" y="186"/>
                      <a:pt x="82" y="197"/>
                      <a:pt x="92" y="199"/>
                    </a:cubicBezTo>
                    <a:cubicBezTo>
                      <a:pt x="106" y="206"/>
                      <a:pt x="121" y="205"/>
                      <a:pt x="137" y="207"/>
                    </a:cubicBezTo>
                    <a:cubicBezTo>
                      <a:pt x="142" y="210"/>
                      <a:pt x="146" y="212"/>
                      <a:pt x="149" y="217"/>
                    </a:cubicBezTo>
                    <a:cubicBezTo>
                      <a:pt x="150" y="235"/>
                      <a:pt x="163" y="276"/>
                      <a:pt x="138" y="280"/>
                    </a:cubicBezTo>
                    <a:cubicBezTo>
                      <a:pt x="122" y="288"/>
                      <a:pt x="94" y="283"/>
                      <a:pt x="75" y="286"/>
                    </a:cubicBezTo>
                    <a:cubicBezTo>
                      <a:pt x="73" y="296"/>
                      <a:pt x="70" y="315"/>
                      <a:pt x="77" y="324"/>
                    </a:cubicBezTo>
                    <a:cubicBezTo>
                      <a:pt x="81" y="330"/>
                      <a:pt x="98" y="328"/>
                      <a:pt x="98" y="328"/>
                    </a:cubicBezTo>
                    <a:cubicBezTo>
                      <a:pt x="106" y="332"/>
                      <a:pt x="119" y="332"/>
                      <a:pt x="128" y="333"/>
                    </a:cubicBezTo>
                    <a:cubicBezTo>
                      <a:pt x="134" y="336"/>
                      <a:pt x="137" y="338"/>
                      <a:pt x="141" y="343"/>
                    </a:cubicBezTo>
                    <a:cubicBezTo>
                      <a:pt x="140" y="410"/>
                      <a:pt x="152" y="402"/>
                      <a:pt x="90" y="403"/>
                    </a:cubicBezTo>
                    <a:cubicBezTo>
                      <a:pt x="91" y="424"/>
                      <a:pt x="84" y="433"/>
                      <a:pt x="101" y="436"/>
                    </a:cubicBezTo>
                    <a:cubicBezTo>
                      <a:pt x="108" y="440"/>
                      <a:pt x="112" y="444"/>
                      <a:pt x="116" y="451"/>
                    </a:cubicBezTo>
                    <a:cubicBezTo>
                      <a:pt x="115" y="459"/>
                      <a:pt x="119" y="472"/>
                      <a:pt x="111" y="475"/>
                    </a:cubicBezTo>
                    <a:cubicBezTo>
                      <a:pt x="106" y="477"/>
                      <a:pt x="96" y="478"/>
                      <a:pt x="96" y="478"/>
                    </a:cubicBezTo>
                    <a:cubicBezTo>
                      <a:pt x="90" y="481"/>
                      <a:pt x="75" y="477"/>
                      <a:pt x="75" y="477"/>
                    </a:cubicBezTo>
                    <a:cubicBezTo>
                      <a:pt x="70" y="469"/>
                      <a:pt x="59" y="459"/>
                      <a:pt x="51" y="454"/>
                    </a:cubicBezTo>
                    <a:cubicBezTo>
                      <a:pt x="46" y="448"/>
                      <a:pt x="42" y="442"/>
                      <a:pt x="38" y="436"/>
                    </a:cubicBezTo>
                    <a:cubicBezTo>
                      <a:pt x="22" y="380"/>
                      <a:pt x="48" y="385"/>
                      <a:pt x="90" y="384"/>
                    </a:cubicBezTo>
                    <a:cubicBezTo>
                      <a:pt x="92" y="378"/>
                      <a:pt x="95" y="373"/>
                      <a:pt x="96" y="367"/>
                    </a:cubicBezTo>
                    <a:cubicBezTo>
                      <a:pt x="95" y="359"/>
                      <a:pt x="95" y="356"/>
                      <a:pt x="87" y="354"/>
                    </a:cubicBezTo>
                    <a:cubicBezTo>
                      <a:pt x="71" y="342"/>
                      <a:pt x="58" y="343"/>
                      <a:pt x="39" y="339"/>
                    </a:cubicBezTo>
                    <a:cubicBezTo>
                      <a:pt x="35" y="333"/>
                      <a:pt x="30" y="328"/>
                      <a:pt x="24" y="324"/>
                    </a:cubicBezTo>
                    <a:cubicBezTo>
                      <a:pt x="19" y="318"/>
                      <a:pt x="17" y="312"/>
                      <a:pt x="12" y="306"/>
                    </a:cubicBezTo>
                    <a:cubicBezTo>
                      <a:pt x="0" y="246"/>
                      <a:pt x="32" y="262"/>
                      <a:pt x="89" y="261"/>
                    </a:cubicBezTo>
                    <a:cubicBezTo>
                      <a:pt x="86" y="228"/>
                      <a:pt x="90" y="230"/>
                      <a:pt x="56" y="228"/>
                    </a:cubicBezTo>
                    <a:cubicBezTo>
                      <a:pt x="47" y="227"/>
                      <a:pt x="39" y="226"/>
                      <a:pt x="30" y="223"/>
                    </a:cubicBezTo>
                    <a:cubicBezTo>
                      <a:pt x="21" y="216"/>
                      <a:pt x="23" y="215"/>
                      <a:pt x="17" y="207"/>
                    </a:cubicBezTo>
                    <a:cubicBezTo>
                      <a:pt x="17" y="196"/>
                      <a:pt x="17" y="186"/>
                      <a:pt x="18" y="175"/>
                    </a:cubicBezTo>
                    <a:cubicBezTo>
                      <a:pt x="21" y="129"/>
                      <a:pt x="46" y="144"/>
                      <a:pt x="95" y="142"/>
                    </a:cubicBezTo>
                    <a:cubicBezTo>
                      <a:pt x="93" y="132"/>
                      <a:pt x="92" y="122"/>
                      <a:pt x="81" y="120"/>
                    </a:cubicBezTo>
                    <a:cubicBezTo>
                      <a:pt x="70" y="112"/>
                      <a:pt x="55" y="114"/>
                      <a:pt x="42" y="111"/>
                    </a:cubicBezTo>
                    <a:cubicBezTo>
                      <a:pt x="37" y="108"/>
                      <a:pt x="36" y="104"/>
                      <a:pt x="33" y="99"/>
                    </a:cubicBezTo>
                    <a:cubicBezTo>
                      <a:pt x="33" y="87"/>
                      <a:pt x="29" y="56"/>
                      <a:pt x="38" y="39"/>
                    </a:cubicBezTo>
                    <a:cubicBezTo>
                      <a:pt x="42" y="21"/>
                      <a:pt x="51" y="24"/>
                      <a:pt x="68" y="22"/>
                    </a:cubicBezTo>
                    <a:cubicBezTo>
                      <a:pt x="72" y="17"/>
                      <a:pt x="73" y="8"/>
                      <a:pt x="78" y="4"/>
                    </a:cubicBezTo>
                    <a:cubicBezTo>
                      <a:pt x="84" y="0"/>
                      <a:pt x="83" y="6"/>
                      <a:pt x="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262" name="Group 140">
              <a:extLst>
                <a:ext uri="{FF2B5EF4-FFF2-40B4-BE49-F238E27FC236}">
                  <a16:creationId xmlns:a16="http://schemas.microsoft.com/office/drawing/2014/main" id="{A82DC9CB-1DEB-4921-ABAC-CFBFF0311C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2" y="1474"/>
              <a:ext cx="604" cy="538"/>
              <a:chOff x="310" y="1177"/>
              <a:chExt cx="711" cy="642"/>
            </a:xfrm>
          </p:grpSpPr>
          <p:sp>
            <p:nvSpPr>
              <p:cNvPr id="10349" name="Freeform 141">
                <a:extLst>
                  <a:ext uri="{FF2B5EF4-FFF2-40B4-BE49-F238E27FC236}">
                    <a16:creationId xmlns:a16="http://schemas.microsoft.com/office/drawing/2014/main" id="{690037BA-5E37-477C-89A8-3049E9155B50}"/>
                  </a:ext>
                </a:extLst>
              </p:cNvPr>
              <p:cNvSpPr>
                <a:spLocks/>
              </p:cNvSpPr>
              <p:nvPr/>
            </p:nvSpPr>
            <p:spPr bwMode="auto">
              <a:xfrm rot="633706">
                <a:off x="502" y="1251"/>
                <a:ext cx="369" cy="446"/>
              </a:xfrm>
              <a:custGeom>
                <a:avLst/>
                <a:gdLst>
                  <a:gd name="T0" fmla="*/ 97 w 369"/>
                  <a:gd name="T1" fmla="*/ 355 h 446"/>
                  <a:gd name="T2" fmla="*/ 7 w 369"/>
                  <a:gd name="T3" fmla="*/ 401 h 446"/>
                  <a:gd name="T4" fmla="*/ 52 w 369"/>
                  <a:gd name="T5" fmla="*/ 446 h 446"/>
                  <a:gd name="T6" fmla="*/ 188 w 369"/>
                  <a:gd name="T7" fmla="*/ 401 h 446"/>
                  <a:gd name="T8" fmla="*/ 324 w 369"/>
                  <a:gd name="T9" fmla="*/ 265 h 446"/>
                  <a:gd name="T10" fmla="*/ 369 w 369"/>
                  <a:gd name="T11" fmla="*/ 38 h 446"/>
                  <a:gd name="T12" fmla="*/ 324 w 369"/>
                  <a:gd name="T13" fmla="*/ 38 h 446"/>
                  <a:gd name="T14" fmla="*/ 324 w 369"/>
                  <a:gd name="T15" fmla="*/ 129 h 446"/>
                  <a:gd name="T16" fmla="*/ 279 w 369"/>
                  <a:gd name="T17" fmla="*/ 265 h 446"/>
                  <a:gd name="T18" fmla="*/ 97 w 369"/>
                  <a:gd name="T19" fmla="*/ 355 h 4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9" h="446">
                    <a:moveTo>
                      <a:pt x="97" y="355"/>
                    </a:moveTo>
                    <a:cubicBezTo>
                      <a:pt x="52" y="378"/>
                      <a:pt x="14" y="386"/>
                      <a:pt x="7" y="401"/>
                    </a:cubicBezTo>
                    <a:cubicBezTo>
                      <a:pt x="0" y="416"/>
                      <a:pt x="22" y="446"/>
                      <a:pt x="52" y="446"/>
                    </a:cubicBezTo>
                    <a:cubicBezTo>
                      <a:pt x="82" y="446"/>
                      <a:pt x="143" y="431"/>
                      <a:pt x="188" y="401"/>
                    </a:cubicBezTo>
                    <a:cubicBezTo>
                      <a:pt x="233" y="371"/>
                      <a:pt x="294" y="325"/>
                      <a:pt x="324" y="265"/>
                    </a:cubicBezTo>
                    <a:cubicBezTo>
                      <a:pt x="354" y="205"/>
                      <a:pt x="369" y="76"/>
                      <a:pt x="369" y="38"/>
                    </a:cubicBezTo>
                    <a:cubicBezTo>
                      <a:pt x="369" y="0"/>
                      <a:pt x="331" y="23"/>
                      <a:pt x="324" y="38"/>
                    </a:cubicBezTo>
                    <a:cubicBezTo>
                      <a:pt x="317" y="53"/>
                      <a:pt x="331" y="91"/>
                      <a:pt x="324" y="129"/>
                    </a:cubicBezTo>
                    <a:cubicBezTo>
                      <a:pt x="317" y="167"/>
                      <a:pt x="317" y="227"/>
                      <a:pt x="279" y="265"/>
                    </a:cubicBezTo>
                    <a:cubicBezTo>
                      <a:pt x="241" y="303"/>
                      <a:pt x="142" y="332"/>
                      <a:pt x="97" y="355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50" name="Freeform 142">
                <a:extLst>
                  <a:ext uri="{FF2B5EF4-FFF2-40B4-BE49-F238E27FC236}">
                    <a16:creationId xmlns:a16="http://schemas.microsoft.com/office/drawing/2014/main" id="{463355BD-EA73-4928-BEFF-AA7BABA40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1368"/>
                <a:ext cx="514" cy="416"/>
              </a:xfrm>
              <a:custGeom>
                <a:avLst/>
                <a:gdLst>
                  <a:gd name="T0" fmla="*/ 52 w 514"/>
                  <a:gd name="T1" fmla="*/ 363 h 416"/>
                  <a:gd name="T2" fmla="*/ 233 w 514"/>
                  <a:gd name="T3" fmla="*/ 318 h 416"/>
                  <a:gd name="T4" fmla="*/ 369 w 514"/>
                  <a:gd name="T5" fmla="*/ 227 h 416"/>
                  <a:gd name="T6" fmla="*/ 460 w 514"/>
                  <a:gd name="T7" fmla="*/ 46 h 416"/>
                  <a:gd name="T8" fmla="*/ 506 w 514"/>
                  <a:gd name="T9" fmla="*/ 0 h 416"/>
                  <a:gd name="T10" fmla="*/ 506 w 514"/>
                  <a:gd name="T11" fmla="*/ 46 h 416"/>
                  <a:gd name="T12" fmla="*/ 460 w 514"/>
                  <a:gd name="T13" fmla="*/ 136 h 416"/>
                  <a:gd name="T14" fmla="*/ 369 w 514"/>
                  <a:gd name="T15" fmla="*/ 272 h 416"/>
                  <a:gd name="T16" fmla="*/ 233 w 514"/>
                  <a:gd name="T17" fmla="*/ 363 h 416"/>
                  <a:gd name="T18" fmla="*/ 97 w 514"/>
                  <a:gd name="T19" fmla="*/ 408 h 416"/>
                  <a:gd name="T20" fmla="*/ 7 w 514"/>
                  <a:gd name="T21" fmla="*/ 408 h 416"/>
                  <a:gd name="T22" fmla="*/ 52 w 514"/>
                  <a:gd name="T23" fmla="*/ 363 h 4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14" h="416">
                    <a:moveTo>
                      <a:pt x="52" y="363"/>
                    </a:moveTo>
                    <a:cubicBezTo>
                      <a:pt x="90" y="348"/>
                      <a:pt x="180" y="341"/>
                      <a:pt x="233" y="318"/>
                    </a:cubicBezTo>
                    <a:cubicBezTo>
                      <a:pt x="286" y="295"/>
                      <a:pt x="331" y="272"/>
                      <a:pt x="369" y="227"/>
                    </a:cubicBezTo>
                    <a:cubicBezTo>
                      <a:pt x="407" y="182"/>
                      <a:pt x="437" y="84"/>
                      <a:pt x="460" y="46"/>
                    </a:cubicBezTo>
                    <a:cubicBezTo>
                      <a:pt x="483" y="8"/>
                      <a:pt x="498" y="0"/>
                      <a:pt x="506" y="0"/>
                    </a:cubicBezTo>
                    <a:cubicBezTo>
                      <a:pt x="514" y="0"/>
                      <a:pt x="514" y="23"/>
                      <a:pt x="506" y="46"/>
                    </a:cubicBezTo>
                    <a:cubicBezTo>
                      <a:pt x="498" y="69"/>
                      <a:pt x="483" y="98"/>
                      <a:pt x="460" y="136"/>
                    </a:cubicBezTo>
                    <a:cubicBezTo>
                      <a:pt x="437" y="174"/>
                      <a:pt x="407" y="234"/>
                      <a:pt x="369" y="272"/>
                    </a:cubicBezTo>
                    <a:cubicBezTo>
                      <a:pt x="331" y="310"/>
                      <a:pt x="278" y="340"/>
                      <a:pt x="233" y="363"/>
                    </a:cubicBezTo>
                    <a:cubicBezTo>
                      <a:pt x="188" y="386"/>
                      <a:pt x="135" y="400"/>
                      <a:pt x="97" y="408"/>
                    </a:cubicBezTo>
                    <a:cubicBezTo>
                      <a:pt x="59" y="416"/>
                      <a:pt x="14" y="415"/>
                      <a:pt x="7" y="408"/>
                    </a:cubicBezTo>
                    <a:cubicBezTo>
                      <a:pt x="0" y="401"/>
                      <a:pt x="14" y="378"/>
                      <a:pt x="52" y="36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51" name="Freeform 143">
                <a:extLst>
                  <a:ext uri="{FF2B5EF4-FFF2-40B4-BE49-F238E27FC236}">
                    <a16:creationId xmlns:a16="http://schemas.microsoft.com/office/drawing/2014/main" id="{EE6E6B85-2F28-4A10-93CA-A4E22A46CE9A}"/>
                  </a:ext>
                </a:extLst>
              </p:cNvPr>
              <p:cNvSpPr>
                <a:spLocks/>
              </p:cNvSpPr>
              <p:nvPr/>
            </p:nvSpPr>
            <p:spPr bwMode="auto">
              <a:xfrm rot="-1238053">
                <a:off x="385" y="1334"/>
                <a:ext cx="469" cy="204"/>
              </a:xfrm>
              <a:custGeom>
                <a:avLst/>
                <a:gdLst>
                  <a:gd name="T0" fmla="*/ 38 w 469"/>
                  <a:gd name="T1" fmla="*/ 143 h 204"/>
                  <a:gd name="T2" fmla="*/ 265 w 469"/>
                  <a:gd name="T3" fmla="*/ 143 h 204"/>
                  <a:gd name="T4" fmla="*/ 446 w 469"/>
                  <a:gd name="T5" fmla="*/ 7 h 204"/>
                  <a:gd name="T6" fmla="*/ 401 w 469"/>
                  <a:gd name="T7" fmla="*/ 98 h 204"/>
                  <a:gd name="T8" fmla="*/ 219 w 469"/>
                  <a:gd name="T9" fmla="*/ 189 h 204"/>
                  <a:gd name="T10" fmla="*/ 38 w 469"/>
                  <a:gd name="T11" fmla="*/ 189 h 204"/>
                  <a:gd name="T12" fmla="*/ 38 w 469"/>
                  <a:gd name="T13" fmla="*/ 143 h 2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9" h="204">
                    <a:moveTo>
                      <a:pt x="38" y="143"/>
                    </a:moveTo>
                    <a:cubicBezTo>
                      <a:pt x="76" y="135"/>
                      <a:pt x="197" y="166"/>
                      <a:pt x="265" y="143"/>
                    </a:cubicBezTo>
                    <a:cubicBezTo>
                      <a:pt x="333" y="120"/>
                      <a:pt x="423" y="14"/>
                      <a:pt x="446" y="7"/>
                    </a:cubicBezTo>
                    <a:cubicBezTo>
                      <a:pt x="469" y="0"/>
                      <a:pt x="439" y="68"/>
                      <a:pt x="401" y="98"/>
                    </a:cubicBezTo>
                    <a:cubicBezTo>
                      <a:pt x="363" y="128"/>
                      <a:pt x="279" y="174"/>
                      <a:pt x="219" y="189"/>
                    </a:cubicBezTo>
                    <a:cubicBezTo>
                      <a:pt x="159" y="204"/>
                      <a:pt x="68" y="197"/>
                      <a:pt x="38" y="189"/>
                    </a:cubicBezTo>
                    <a:cubicBezTo>
                      <a:pt x="8" y="181"/>
                      <a:pt x="0" y="151"/>
                      <a:pt x="38" y="14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52" name="Oval 144">
                <a:extLst>
                  <a:ext uri="{FF2B5EF4-FFF2-40B4-BE49-F238E27FC236}">
                    <a16:creationId xmlns:a16="http://schemas.microsoft.com/office/drawing/2014/main" id="{C9E3386E-20E5-4B86-B127-6C9D8170C3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" y="1177"/>
                <a:ext cx="46" cy="45"/>
              </a:xfrm>
              <a:prstGeom prst="ellipse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53" name="Oval 145">
                <a:extLst>
                  <a:ext uri="{FF2B5EF4-FFF2-40B4-BE49-F238E27FC236}">
                    <a16:creationId xmlns:a16="http://schemas.microsoft.com/office/drawing/2014/main" id="{31F92B4E-9F98-4A8A-BF32-F7732084C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" y="1632"/>
                <a:ext cx="90" cy="45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54" name="Oval 146">
                <a:extLst>
                  <a:ext uri="{FF2B5EF4-FFF2-40B4-BE49-F238E27FC236}">
                    <a16:creationId xmlns:a16="http://schemas.microsoft.com/office/drawing/2014/main" id="{81377568-3F0F-428C-9EF7-D1F1E2961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1434"/>
                <a:ext cx="90" cy="91"/>
              </a:xfrm>
              <a:prstGeom prst="ellipse">
                <a:avLst/>
              </a:prstGeom>
              <a:solidFill>
                <a:srgbClr val="990033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55" name="Oval 147">
                <a:extLst>
                  <a:ext uri="{FF2B5EF4-FFF2-40B4-BE49-F238E27FC236}">
                    <a16:creationId xmlns:a16="http://schemas.microsoft.com/office/drawing/2014/main" id="{486A6EB6-D593-448A-9A73-09FD6A973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501598">
                <a:off x="769" y="1661"/>
                <a:ext cx="181" cy="45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56" name="Oval 148">
                <a:extLst>
                  <a:ext uri="{FF2B5EF4-FFF2-40B4-BE49-F238E27FC236}">
                    <a16:creationId xmlns:a16="http://schemas.microsoft.com/office/drawing/2014/main" id="{BEC0F112-5782-425D-A455-5942DEE57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448070">
                <a:off x="884" y="1480"/>
                <a:ext cx="227" cy="4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57" name="Oval 149">
                <a:extLst>
                  <a:ext uri="{FF2B5EF4-FFF2-40B4-BE49-F238E27FC236}">
                    <a16:creationId xmlns:a16="http://schemas.microsoft.com/office/drawing/2014/main" id="{11E1304E-5D1B-4753-B87E-E8EAAFD47A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378428">
                <a:off x="561" y="1773"/>
                <a:ext cx="227" cy="4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263" name="Group 150">
              <a:extLst>
                <a:ext uri="{FF2B5EF4-FFF2-40B4-BE49-F238E27FC236}">
                  <a16:creationId xmlns:a16="http://schemas.microsoft.com/office/drawing/2014/main" id="{6916EA69-CCFB-49EF-BAFB-1F51E1177FE8}"/>
                </a:ext>
              </a:extLst>
            </p:cNvPr>
            <p:cNvGrpSpPr>
              <a:grpSpLocks/>
            </p:cNvGrpSpPr>
            <p:nvPr/>
          </p:nvGrpSpPr>
          <p:grpSpPr bwMode="auto">
            <a:xfrm rot="824655">
              <a:off x="1466" y="1729"/>
              <a:ext cx="553" cy="716"/>
              <a:chOff x="323" y="716"/>
              <a:chExt cx="652" cy="853"/>
            </a:xfrm>
          </p:grpSpPr>
          <p:sp>
            <p:nvSpPr>
              <p:cNvPr id="10309" name="AutoShape 151">
                <a:extLst>
                  <a:ext uri="{FF2B5EF4-FFF2-40B4-BE49-F238E27FC236}">
                    <a16:creationId xmlns:a16="http://schemas.microsoft.com/office/drawing/2014/main" id="{6CED7AD2-3193-4D88-BC41-B454FBD51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810" y="798"/>
                <a:ext cx="51" cy="771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10" name="AutoShape 152">
                <a:extLst>
                  <a:ext uri="{FF2B5EF4-FFF2-40B4-BE49-F238E27FC236}">
                    <a16:creationId xmlns:a16="http://schemas.microsoft.com/office/drawing/2014/main" id="{FDDB3D09-1BBA-4697-9B7D-EF3BCFA76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88" y="716"/>
                <a:ext cx="50" cy="771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11" name="AutoShape 153">
                <a:extLst>
                  <a:ext uri="{FF2B5EF4-FFF2-40B4-BE49-F238E27FC236}">
                    <a16:creationId xmlns:a16="http://schemas.microsoft.com/office/drawing/2014/main" id="{940B72B6-4310-4FC2-A0A4-D8ACC7558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06" y="879"/>
                <a:ext cx="48" cy="589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12" name="AutoShape 154">
                <a:extLst>
                  <a:ext uri="{FF2B5EF4-FFF2-40B4-BE49-F238E27FC236}">
                    <a16:creationId xmlns:a16="http://schemas.microsoft.com/office/drawing/2014/main" id="{B7C1D2F7-F3E7-411F-B105-B5BEB7D46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71" y="780"/>
                <a:ext cx="50" cy="544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13" name="Oval 155">
                <a:extLst>
                  <a:ext uri="{FF2B5EF4-FFF2-40B4-BE49-F238E27FC236}">
                    <a16:creationId xmlns:a16="http://schemas.microsoft.com/office/drawing/2014/main" id="{E1A28D14-B21D-4349-918D-CA68F1D07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68" y="852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14" name="Oval 156">
                <a:extLst>
                  <a:ext uri="{FF2B5EF4-FFF2-40B4-BE49-F238E27FC236}">
                    <a16:creationId xmlns:a16="http://schemas.microsoft.com/office/drawing/2014/main" id="{72059686-A28B-42C1-B341-4EDF038B3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84" y="925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15" name="Oval 157">
                <a:extLst>
                  <a:ext uri="{FF2B5EF4-FFF2-40B4-BE49-F238E27FC236}">
                    <a16:creationId xmlns:a16="http://schemas.microsoft.com/office/drawing/2014/main" id="{4D45AB34-120A-4F29-B333-25C9DA87C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41" y="974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16" name="Oval 158">
                <a:extLst>
                  <a:ext uri="{FF2B5EF4-FFF2-40B4-BE49-F238E27FC236}">
                    <a16:creationId xmlns:a16="http://schemas.microsoft.com/office/drawing/2014/main" id="{8B85091A-ED42-42FB-B736-DFB0AAAE8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12" y="1075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17" name="Oval 159">
                <a:extLst>
                  <a:ext uri="{FF2B5EF4-FFF2-40B4-BE49-F238E27FC236}">
                    <a16:creationId xmlns:a16="http://schemas.microsoft.com/office/drawing/2014/main" id="{70A287E8-25D2-4704-A6FC-062470CB4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63" y="1278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18" name="Oval 160">
                <a:extLst>
                  <a:ext uri="{FF2B5EF4-FFF2-40B4-BE49-F238E27FC236}">
                    <a16:creationId xmlns:a16="http://schemas.microsoft.com/office/drawing/2014/main" id="{DC6C7A21-1CF7-41C2-9F77-61661BA39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81" y="820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19" name="Oval 161">
                <a:extLst>
                  <a:ext uri="{FF2B5EF4-FFF2-40B4-BE49-F238E27FC236}">
                    <a16:creationId xmlns:a16="http://schemas.microsoft.com/office/drawing/2014/main" id="{2B5CE96F-7572-4066-B534-11890FBD18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60" y="909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20" name="Oval 162">
                <a:extLst>
                  <a:ext uri="{FF2B5EF4-FFF2-40B4-BE49-F238E27FC236}">
                    <a16:creationId xmlns:a16="http://schemas.microsoft.com/office/drawing/2014/main" id="{471BCF23-4E2A-4FE0-93D4-6EC30AF18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16" y="1084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21" name="Oval 163">
                <a:extLst>
                  <a:ext uri="{FF2B5EF4-FFF2-40B4-BE49-F238E27FC236}">
                    <a16:creationId xmlns:a16="http://schemas.microsoft.com/office/drawing/2014/main" id="{0389F5AC-6108-4A00-BA5E-4C87123F5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82" y="1216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22" name="Oval 164">
                <a:extLst>
                  <a:ext uri="{FF2B5EF4-FFF2-40B4-BE49-F238E27FC236}">
                    <a16:creationId xmlns:a16="http://schemas.microsoft.com/office/drawing/2014/main" id="{D08CD2ED-5271-4493-A372-2291AD0B8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22" y="918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23" name="Oval 165">
                <a:extLst>
                  <a:ext uri="{FF2B5EF4-FFF2-40B4-BE49-F238E27FC236}">
                    <a16:creationId xmlns:a16="http://schemas.microsoft.com/office/drawing/2014/main" id="{47088E3F-BE02-4795-B6EC-60E37FC1C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391" y="1034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24" name="Oval 166">
                <a:extLst>
                  <a:ext uri="{FF2B5EF4-FFF2-40B4-BE49-F238E27FC236}">
                    <a16:creationId xmlns:a16="http://schemas.microsoft.com/office/drawing/2014/main" id="{A8E0AE84-BB1F-4331-BEAB-901F52E970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365" y="1154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25" name="Oval 167">
                <a:extLst>
                  <a:ext uri="{FF2B5EF4-FFF2-40B4-BE49-F238E27FC236}">
                    <a16:creationId xmlns:a16="http://schemas.microsoft.com/office/drawing/2014/main" id="{E0B9AC49-0AB4-4E58-9F9B-DBA1674CD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323" y="1310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26" name="Oval 168">
                <a:extLst>
                  <a:ext uri="{FF2B5EF4-FFF2-40B4-BE49-F238E27FC236}">
                    <a16:creationId xmlns:a16="http://schemas.microsoft.com/office/drawing/2014/main" id="{DE427ACB-647A-48BC-8404-5FE7685B2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67" y="1118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27" name="Oval 169">
                <a:extLst>
                  <a:ext uri="{FF2B5EF4-FFF2-40B4-BE49-F238E27FC236}">
                    <a16:creationId xmlns:a16="http://schemas.microsoft.com/office/drawing/2014/main" id="{73B0B3FD-2278-433E-AF5D-C1CE8F274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11" y="1338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28" name="Rectangle 170">
                <a:extLst>
                  <a:ext uri="{FF2B5EF4-FFF2-40B4-BE49-F238E27FC236}">
                    <a16:creationId xmlns:a16="http://schemas.microsoft.com/office/drawing/2014/main" id="{6077182C-D464-4D48-82C3-73BD70AB8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97" y="991"/>
                <a:ext cx="81" cy="53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29" name="Rectangle 171">
                <a:extLst>
                  <a:ext uri="{FF2B5EF4-FFF2-40B4-BE49-F238E27FC236}">
                    <a16:creationId xmlns:a16="http://schemas.microsoft.com/office/drawing/2014/main" id="{EFCCF9BB-27D4-49A5-9C8C-07C7A89E7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488" y="996"/>
                <a:ext cx="121" cy="4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30" name="Rectangle 172">
                <a:extLst>
                  <a:ext uri="{FF2B5EF4-FFF2-40B4-BE49-F238E27FC236}">
                    <a16:creationId xmlns:a16="http://schemas.microsoft.com/office/drawing/2014/main" id="{C1B297C9-D512-49DE-B8E7-EC6A61EEC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98" y="1161"/>
                <a:ext cx="65" cy="44"/>
              </a:xfrm>
              <a:prstGeom prst="rect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31" name="Rectangle 173">
                <a:extLst>
                  <a:ext uri="{FF2B5EF4-FFF2-40B4-BE49-F238E27FC236}">
                    <a16:creationId xmlns:a16="http://schemas.microsoft.com/office/drawing/2014/main" id="{1837CE57-6C50-42E8-BB4D-50421701D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67" y="1160"/>
                <a:ext cx="121" cy="4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32" name="Oval 174">
                <a:extLst>
                  <a:ext uri="{FF2B5EF4-FFF2-40B4-BE49-F238E27FC236}">
                    <a16:creationId xmlns:a16="http://schemas.microsoft.com/office/drawing/2014/main" id="{A5BB18A3-17DD-4E0D-AF41-C7ADFE575E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568" y="1372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33" name="Oval 175">
                <a:extLst>
                  <a:ext uri="{FF2B5EF4-FFF2-40B4-BE49-F238E27FC236}">
                    <a16:creationId xmlns:a16="http://schemas.microsoft.com/office/drawing/2014/main" id="{262D118D-A64D-4F6D-B043-3C2665DBA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731" y="738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34" name="Oval 176">
                <a:extLst>
                  <a:ext uri="{FF2B5EF4-FFF2-40B4-BE49-F238E27FC236}">
                    <a16:creationId xmlns:a16="http://schemas.microsoft.com/office/drawing/2014/main" id="{B961C9C0-498F-41DE-AFCE-719EACACE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91" y="1462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35" name="Oval 177">
                <a:extLst>
                  <a:ext uri="{FF2B5EF4-FFF2-40B4-BE49-F238E27FC236}">
                    <a16:creationId xmlns:a16="http://schemas.microsoft.com/office/drawing/2014/main" id="{035648AB-9A61-4F93-BCB2-AAD009EC5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728" y="1127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36" name="Oval 178">
                <a:extLst>
                  <a:ext uri="{FF2B5EF4-FFF2-40B4-BE49-F238E27FC236}">
                    <a16:creationId xmlns:a16="http://schemas.microsoft.com/office/drawing/2014/main" id="{8F7C82BC-21F9-4406-9A17-E7C8712E8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686" y="1298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37" name="Oval 179">
                <a:extLst>
                  <a:ext uri="{FF2B5EF4-FFF2-40B4-BE49-F238E27FC236}">
                    <a16:creationId xmlns:a16="http://schemas.microsoft.com/office/drawing/2014/main" id="{F7ADDE43-871B-4FFB-9AA8-DE0899A1B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818" y="954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38" name="Oval 180">
                <a:extLst>
                  <a:ext uri="{FF2B5EF4-FFF2-40B4-BE49-F238E27FC236}">
                    <a16:creationId xmlns:a16="http://schemas.microsoft.com/office/drawing/2014/main" id="{63F65794-F0EB-4348-B78D-92FD4BC90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806" y="820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0339" name="Group 181">
                <a:extLst>
                  <a:ext uri="{FF2B5EF4-FFF2-40B4-BE49-F238E27FC236}">
                    <a16:creationId xmlns:a16="http://schemas.microsoft.com/office/drawing/2014/main" id="{F4189530-127F-4065-9F9D-DA81A3439C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54623">
                <a:off x="739" y="1058"/>
                <a:ext cx="121" cy="46"/>
                <a:chOff x="647" y="1706"/>
                <a:chExt cx="136" cy="46"/>
              </a:xfrm>
            </p:grpSpPr>
            <p:sp>
              <p:nvSpPr>
                <p:cNvPr id="10347" name="Rectangle 182">
                  <a:extLst>
                    <a:ext uri="{FF2B5EF4-FFF2-40B4-BE49-F238E27FC236}">
                      <a16:creationId xmlns:a16="http://schemas.microsoft.com/office/drawing/2014/main" id="{383F0495-F891-4EA9-9C9E-C27C95186C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7" y="1706"/>
                  <a:ext cx="91" cy="46"/>
                </a:xfrm>
                <a:prstGeom prst="rect">
                  <a:avLst/>
                </a:prstGeom>
                <a:solidFill>
                  <a:srgbClr val="FF66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48" name="Rectangle 183">
                  <a:extLst>
                    <a:ext uri="{FF2B5EF4-FFF2-40B4-BE49-F238E27FC236}">
                      <a16:creationId xmlns:a16="http://schemas.microsoft.com/office/drawing/2014/main" id="{056DC844-2D72-4318-AF4D-C45D8B1A2A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7" y="1708"/>
                  <a:ext cx="136" cy="44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340" name="Oval 184">
                <a:extLst>
                  <a:ext uri="{FF2B5EF4-FFF2-40B4-BE49-F238E27FC236}">
                    <a16:creationId xmlns:a16="http://schemas.microsoft.com/office/drawing/2014/main" id="{7BBF9D31-28A3-413D-9186-3D9C0F4AF9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935" y="873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41" name="Oval 185">
                <a:extLst>
                  <a:ext uri="{FF2B5EF4-FFF2-40B4-BE49-F238E27FC236}">
                    <a16:creationId xmlns:a16="http://schemas.microsoft.com/office/drawing/2014/main" id="{0453945F-FDFF-4468-A0F0-74C74E1814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756" y="1215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42" name="Oval 186">
                <a:extLst>
                  <a:ext uri="{FF2B5EF4-FFF2-40B4-BE49-F238E27FC236}">
                    <a16:creationId xmlns:a16="http://schemas.microsoft.com/office/drawing/2014/main" id="{25FB0628-8CD2-4FE9-87C3-A820DD9DB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717" y="1355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43" name="Oval 187">
                <a:extLst>
                  <a:ext uri="{FF2B5EF4-FFF2-40B4-BE49-F238E27FC236}">
                    <a16:creationId xmlns:a16="http://schemas.microsoft.com/office/drawing/2014/main" id="{8FB6535E-5866-4C57-BFDE-06DA6C594E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882" y="1089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44" name="Oval 188">
                <a:extLst>
                  <a:ext uri="{FF2B5EF4-FFF2-40B4-BE49-F238E27FC236}">
                    <a16:creationId xmlns:a16="http://schemas.microsoft.com/office/drawing/2014/main" id="{B4DDB0C7-03D0-4080-84F7-512A880688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908" y="972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45" name="Oval 189">
                <a:extLst>
                  <a:ext uri="{FF2B5EF4-FFF2-40B4-BE49-F238E27FC236}">
                    <a16:creationId xmlns:a16="http://schemas.microsoft.com/office/drawing/2014/main" id="{897F358D-2E46-488A-B1FF-50D9863FE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827" y="1306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46" name="Oval 190">
                <a:extLst>
                  <a:ext uri="{FF2B5EF4-FFF2-40B4-BE49-F238E27FC236}">
                    <a16:creationId xmlns:a16="http://schemas.microsoft.com/office/drawing/2014/main" id="{B8AA2F50-0F53-4615-B004-3287B0EF4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54623">
                <a:off x="796" y="1434"/>
                <a:ext cx="40" cy="4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264" name="Group 191">
              <a:extLst>
                <a:ext uri="{FF2B5EF4-FFF2-40B4-BE49-F238E27FC236}">
                  <a16:creationId xmlns:a16="http://schemas.microsoft.com/office/drawing/2014/main" id="{4AFD71DE-BC37-4269-8199-6A913AE60193}"/>
                </a:ext>
              </a:extLst>
            </p:cNvPr>
            <p:cNvGrpSpPr>
              <a:grpSpLocks/>
            </p:cNvGrpSpPr>
            <p:nvPr/>
          </p:nvGrpSpPr>
          <p:grpSpPr bwMode="auto">
            <a:xfrm rot="-1232264">
              <a:off x="673" y="2273"/>
              <a:ext cx="423" cy="951"/>
              <a:chOff x="567" y="1389"/>
              <a:chExt cx="499" cy="1134"/>
            </a:xfrm>
          </p:grpSpPr>
          <p:sp>
            <p:nvSpPr>
              <p:cNvPr id="10296" name="Oval 192">
                <a:extLst>
                  <a:ext uri="{FF2B5EF4-FFF2-40B4-BE49-F238E27FC236}">
                    <a16:creationId xmlns:a16="http://schemas.microsoft.com/office/drawing/2014/main" id="{A2C4C4BD-E4F9-45E8-B27E-5B846C15C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" y="1570"/>
                <a:ext cx="90" cy="817"/>
              </a:xfrm>
              <a:prstGeom prst="ellipse">
                <a:avLst/>
              </a:prstGeom>
              <a:solidFill>
                <a:srgbClr val="9933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97" name="Oval 193">
                <a:extLst>
                  <a:ext uri="{FF2B5EF4-FFF2-40B4-BE49-F238E27FC236}">
                    <a16:creationId xmlns:a16="http://schemas.microsoft.com/office/drawing/2014/main" id="{485F5775-A83D-4481-84CA-E9F620561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1480"/>
                <a:ext cx="90" cy="817"/>
              </a:xfrm>
              <a:prstGeom prst="ellipse">
                <a:avLst/>
              </a:prstGeom>
              <a:solidFill>
                <a:srgbClr val="9933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98" name="Oval 194">
                <a:extLst>
                  <a:ext uri="{FF2B5EF4-FFF2-40B4-BE49-F238E27FC236}">
                    <a16:creationId xmlns:a16="http://schemas.microsoft.com/office/drawing/2014/main" id="{95FF1BC5-8962-43D2-8BE5-83BA737BE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9" y="1706"/>
                <a:ext cx="91" cy="817"/>
              </a:xfrm>
              <a:prstGeom prst="ellipse">
                <a:avLst/>
              </a:prstGeom>
              <a:solidFill>
                <a:srgbClr val="9933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99" name="Oval 195">
                <a:extLst>
                  <a:ext uri="{FF2B5EF4-FFF2-40B4-BE49-F238E27FC236}">
                    <a16:creationId xmlns:a16="http://schemas.microsoft.com/office/drawing/2014/main" id="{A0FFB21D-C500-4BB6-8E18-4B580CD30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389"/>
                <a:ext cx="91" cy="817"/>
              </a:xfrm>
              <a:prstGeom prst="ellipse">
                <a:avLst/>
              </a:prstGeom>
              <a:solidFill>
                <a:srgbClr val="9933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00" name="Oval 196">
                <a:extLst>
                  <a:ext uri="{FF2B5EF4-FFF2-40B4-BE49-F238E27FC236}">
                    <a16:creationId xmlns:a16="http://schemas.microsoft.com/office/drawing/2014/main" id="{AA33DF64-2E1B-4D4C-B762-51432D40D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1933"/>
                <a:ext cx="136" cy="46"/>
              </a:xfrm>
              <a:prstGeom prst="ellipse">
                <a:avLst/>
              </a:prstGeom>
              <a:solidFill>
                <a:srgbClr val="9933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01" name="Oval 197">
                <a:extLst>
                  <a:ext uri="{FF2B5EF4-FFF2-40B4-BE49-F238E27FC236}">
                    <a16:creationId xmlns:a16="http://schemas.microsoft.com/office/drawing/2014/main" id="{BEDF0E4F-0E1C-496F-A6F8-AC2A7F589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2069"/>
                <a:ext cx="136" cy="46"/>
              </a:xfrm>
              <a:prstGeom prst="ellipse">
                <a:avLst/>
              </a:prstGeom>
              <a:solidFill>
                <a:srgbClr val="9933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02" name="Oval 198">
                <a:extLst>
                  <a:ext uri="{FF2B5EF4-FFF2-40B4-BE49-F238E27FC236}">
                    <a16:creationId xmlns:a16="http://schemas.microsoft.com/office/drawing/2014/main" id="{69C434F9-7CE1-4CF0-9D4D-59970FC93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1888"/>
                <a:ext cx="136" cy="46"/>
              </a:xfrm>
              <a:prstGeom prst="ellipse">
                <a:avLst/>
              </a:prstGeom>
              <a:solidFill>
                <a:srgbClr val="9933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03" name="Line 199">
                <a:extLst>
                  <a:ext uri="{FF2B5EF4-FFF2-40B4-BE49-F238E27FC236}">
                    <a16:creationId xmlns:a16="http://schemas.microsoft.com/office/drawing/2014/main" id="{88EEDD14-C01C-483C-9919-398350F652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" y="1933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04" name="Line 200">
                <a:extLst>
                  <a:ext uri="{FF2B5EF4-FFF2-40B4-BE49-F238E27FC236}">
                    <a16:creationId xmlns:a16="http://schemas.microsoft.com/office/drawing/2014/main" id="{52FD29F2-DB37-4B1F-B98D-ADC0BC98E7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" y="1979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05" name="Line 201">
                <a:extLst>
                  <a:ext uri="{FF2B5EF4-FFF2-40B4-BE49-F238E27FC236}">
                    <a16:creationId xmlns:a16="http://schemas.microsoft.com/office/drawing/2014/main" id="{C8C2A493-17B5-4DDD-9F17-E1AF367583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" y="2069"/>
                <a:ext cx="53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06" name="Line 202">
                <a:extLst>
                  <a:ext uri="{FF2B5EF4-FFF2-40B4-BE49-F238E27FC236}">
                    <a16:creationId xmlns:a16="http://schemas.microsoft.com/office/drawing/2014/main" id="{81E458A5-A29D-49A5-ACF8-54267E70B4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" y="2115"/>
                <a:ext cx="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07" name="Line 203">
                <a:extLst>
                  <a:ext uri="{FF2B5EF4-FFF2-40B4-BE49-F238E27FC236}">
                    <a16:creationId xmlns:a16="http://schemas.microsoft.com/office/drawing/2014/main" id="{2229941A-753A-4EB1-8C8C-6AD34A2808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1" y="1887"/>
                <a:ext cx="5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08" name="Line 204">
                <a:extLst>
                  <a:ext uri="{FF2B5EF4-FFF2-40B4-BE49-F238E27FC236}">
                    <a16:creationId xmlns:a16="http://schemas.microsoft.com/office/drawing/2014/main" id="{AC0FB028-C106-434A-BC25-DC547368D0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3" y="1933"/>
                <a:ext cx="5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265" name="Oval 205">
              <a:extLst>
                <a:ext uri="{FF2B5EF4-FFF2-40B4-BE49-F238E27FC236}">
                  <a16:creationId xmlns:a16="http://schemas.microsoft.com/office/drawing/2014/main" id="{EBCC46A3-95BC-4A24-AB83-DCF61E6CC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1755"/>
              <a:ext cx="39" cy="7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66" name="Oval 206">
              <a:extLst>
                <a:ext uri="{FF2B5EF4-FFF2-40B4-BE49-F238E27FC236}">
                  <a16:creationId xmlns:a16="http://schemas.microsoft.com/office/drawing/2014/main" id="{C52F9865-4951-4BEB-A8F6-57E4C29FA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" y="1702"/>
              <a:ext cx="38" cy="3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67" name="Oval 207">
              <a:extLst>
                <a:ext uri="{FF2B5EF4-FFF2-40B4-BE49-F238E27FC236}">
                  <a16:creationId xmlns:a16="http://schemas.microsoft.com/office/drawing/2014/main" id="{F49CA4E5-51B8-48F8-B694-7D3424E33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" y="1397"/>
              <a:ext cx="115" cy="11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68" name="Line 208">
              <a:extLst>
                <a:ext uri="{FF2B5EF4-FFF2-40B4-BE49-F238E27FC236}">
                  <a16:creationId xmlns:a16="http://schemas.microsoft.com/office/drawing/2014/main" id="{B8467C99-C7C6-4E65-A885-0B548E4D4D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9" y="2957"/>
              <a:ext cx="1540" cy="456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269" name="Group 209">
              <a:extLst>
                <a:ext uri="{FF2B5EF4-FFF2-40B4-BE49-F238E27FC236}">
                  <a16:creationId xmlns:a16="http://schemas.microsoft.com/office/drawing/2014/main" id="{51F21AAF-C9B6-44C1-B455-3BF8BD7E9C9B}"/>
                </a:ext>
              </a:extLst>
            </p:cNvPr>
            <p:cNvGrpSpPr>
              <a:grpSpLocks/>
            </p:cNvGrpSpPr>
            <p:nvPr/>
          </p:nvGrpSpPr>
          <p:grpSpPr bwMode="auto">
            <a:xfrm rot="2283027">
              <a:off x="2136" y="1588"/>
              <a:ext cx="693" cy="114"/>
              <a:chOff x="3878" y="1842"/>
              <a:chExt cx="817" cy="136"/>
            </a:xfrm>
          </p:grpSpPr>
          <p:sp>
            <p:nvSpPr>
              <p:cNvPr id="10294" name="Line 210">
                <a:extLst>
                  <a:ext uri="{FF2B5EF4-FFF2-40B4-BE49-F238E27FC236}">
                    <a16:creationId xmlns:a16="http://schemas.microsoft.com/office/drawing/2014/main" id="{0DAB80E3-1CE5-4651-8BE8-2C357C808E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78" y="1933"/>
                <a:ext cx="81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95" name="Line 211">
                <a:extLst>
                  <a:ext uri="{FF2B5EF4-FFF2-40B4-BE49-F238E27FC236}">
                    <a16:creationId xmlns:a16="http://schemas.microsoft.com/office/drawing/2014/main" id="{57C1D428-39E7-422F-8C8D-26D13EB0C2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1842"/>
                <a:ext cx="635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270" name="Line 212">
              <a:extLst>
                <a:ext uri="{FF2B5EF4-FFF2-40B4-BE49-F238E27FC236}">
                  <a16:creationId xmlns:a16="http://schemas.microsoft.com/office/drawing/2014/main" id="{38F3E8ED-F4F6-479D-862B-003F0F5274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" y="1322"/>
              <a:ext cx="616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271" name="Group 213">
              <a:extLst>
                <a:ext uri="{FF2B5EF4-FFF2-40B4-BE49-F238E27FC236}">
                  <a16:creationId xmlns:a16="http://schemas.microsoft.com/office/drawing/2014/main" id="{1FB3BCBE-96A4-4031-BE50-CDDC74F654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5" y="1968"/>
              <a:ext cx="849" cy="776"/>
              <a:chOff x="247" y="1071"/>
              <a:chExt cx="1000" cy="926"/>
            </a:xfrm>
          </p:grpSpPr>
          <p:grpSp>
            <p:nvGrpSpPr>
              <p:cNvPr id="10280" name="Group 214">
                <a:extLst>
                  <a:ext uri="{FF2B5EF4-FFF2-40B4-BE49-F238E27FC236}">
                    <a16:creationId xmlns:a16="http://schemas.microsoft.com/office/drawing/2014/main" id="{0D3E5369-FCD3-497F-8D10-2CBFBC5544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" y="1071"/>
                <a:ext cx="1000" cy="926"/>
                <a:chOff x="247" y="1071"/>
                <a:chExt cx="1000" cy="926"/>
              </a:xfrm>
            </p:grpSpPr>
            <p:sp>
              <p:nvSpPr>
                <p:cNvPr id="10282" name="Oval 215">
                  <a:extLst>
                    <a:ext uri="{FF2B5EF4-FFF2-40B4-BE49-F238E27FC236}">
                      <a16:creationId xmlns:a16="http://schemas.microsoft.com/office/drawing/2014/main" id="{72ED77D4-6B93-4D75-BA89-C9D02701FF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" y="1071"/>
                  <a:ext cx="998" cy="908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83" name="Oval 216">
                  <a:extLst>
                    <a:ext uri="{FF2B5EF4-FFF2-40B4-BE49-F238E27FC236}">
                      <a16:creationId xmlns:a16="http://schemas.microsoft.com/office/drawing/2014/main" id="{AE7027EE-A6A9-4317-8645-50F5039024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167750">
                  <a:off x="992" y="1758"/>
                  <a:ext cx="280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84" name="Oval 217">
                  <a:extLst>
                    <a:ext uri="{FF2B5EF4-FFF2-40B4-BE49-F238E27FC236}">
                      <a16:creationId xmlns:a16="http://schemas.microsoft.com/office/drawing/2014/main" id="{16578F52-2B5D-49B0-835C-5A1D5A23FF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533237">
                  <a:off x="1001" y="1263"/>
                  <a:ext cx="280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85" name="Oval 218">
                  <a:extLst>
                    <a:ext uri="{FF2B5EF4-FFF2-40B4-BE49-F238E27FC236}">
                      <a16:creationId xmlns:a16="http://schemas.microsoft.com/office/drawing/2014/main" id="{485C4AF5-1F00-4F8E-88F4-E3080254C5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810645">
                  <a:off x="766" y="1096"/>
                  <a:ext cx="280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86" name="Oval 219">
                  <a:extLst>
                    <a:ext uri="{FF2B5EF4-FFF2-40B4-BE49-F238E27FC236}">
                      <a16:creationId xmlns:a16="http://schemas.microsoft.com/office/drawing/2014/main" id="{D104F7E0-8010-424C-B396-9FCDF1C4C4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236467">
                  <a:off x="836" y="1912"/>
                  <a:ext cx="194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87" name="Oval 220">
                  <a:extLst>
                    <a:ext uri="{FF2B5EF4-FFF2-40B4-BE49-F238E27FC236}">
                      <a16:creationId xmlns:a16="http://schemas.microsoft.com/office/drawing/2014/main" id="{82892DFD-16F9-41C8-82EE-F7DEB0F09E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362864">
                  <a:off x="396" y="1888"/>
                  <a:ext cx="280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88" name="Oval 221">
                  <a:extLst>
                    <a:ext uri="{FF2B5EF4-FFF2-40B4-BE49-F238E27FC236}">
                      <a16:creationId xmlns:a16="http://schemas.microsoft.com/office/drawing/2014/main" id="{0CEB7946-01CB-427F-B80B-8D0BB2E6D0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77814">
                  <a:off x="477" y="1089"/>
                  <a:ext cx="280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89" name="Oval 222">
                  <a:extLst>
                    <a:ext uri="{FF2B5EF4-FFF2-40B4-BE49-F238E27FC236}">
                      <a16:creationId xmlns:a16="http://schemas.microsoft.com/office/drawing/2014/main" id="{FCA879B1-5D54-4328-AA52-4EEE110278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023811">
                  <a:off x="236" y="1236"/>
                  <a:ext cx="280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90" name="Oval 223">
                  <a:extLst>
                    <a:ext uri="{FF2B5EF4-FFF2-40B4-BE49-F238E27FC236}">
                      <a16:creationId xmlns:a16="http://schemas.microsoft.com/office/drawing/2014/main" id="{A402C896-70A6-40E0-B222-1B0CBED30B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7221579">
                  <a:off x="210" y="1713"/>
                  <a:ext cx="235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91" name="Oval 224">
                  <a:extLst>
                    <a:ext uri="{FF2B5EF4-FFF2-40B4-BE49-F238E27FC236}">
                      <a16:creationId xmlns:a16="http://schemas.microsoft.com/office/drawing/2014/main" id="{AE11F70F-6F67-4187-B7C4-5423C4C184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110107">
                  <a:off x="152" y="1474"/>
                  <a:ext cx="235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92" name="Oval 225">
                  <a:extLst>
                    <a:ext uri="{FF2B5EF4-FFF2-40B4-BE49-F238E27FC236}">
                      <a16:creationId xmlns:a16="http://schemas.microsoft.com/office/drawing/2014/main" id="{A9E4A49E-F9EA-4D89-84CA-97B0FC286F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1107" y="1516"/>
                  <a:ext cx="235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93" name="Oval 226">
                  <a:extLst>
                    <a:ext uri="{FF2B5EF4-FFF2-40B4-BE49-F238E27FC236}">
                      <a16:creationId xmlns:a16="http://schemas.microsoft.com/office/drawing/2014/main" id="{7BF1BFA9-6FE6-4B0D-AB65-AA923CB21F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1" y="1952"/>
                  <a:ext cx="148" cy="45"/>
                </a:xfrm>
                <a:prstGeom prst="ellipse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281" name="Oval 227">
                <a:extLst>
                  <a:ext uri="{FF2B5EF4-FFF2-40B4-BE49-F238E27FC236}">
                    <a16:creationId xmlns:a16="http://schemas.microsoft.com/office/drawing/2014/main" id="{23E85C8A-A33D-4172-AA09-C45B9D886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1389"/>
                <a:ext cx="318" cy="27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272" name="Line 228">
              <a:extLst>
                <a:ext uri="{FF2B5EF4-FFF2-40B4-BE49-F238E27FC236}">
                  <a16:creationId xmlns:a16="http://schemas.microsoft.com/office/drawing/2014/main" id="{6C798B2C-A5FE-464B-A191-ED8162CF00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4" y="2189"/>
              <a:ext cx="74" cy="35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3" name="Line 229">
              <a:extLst>
                <a:ext uri="{FF2B5EF4-FFF2-40B4-BE49-F238E27FC236}">
                  <a16:creationId xmlns:a16="http://schemas.microsoft.com/office/drawing/2014/main" id="{E6597A9B-ECEE-436A-A65E-69207D2439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5" y="2188"/>
              <a:ext cx="55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4" name="Line 230">
              <a:extLst>
                <a:ext uri="{FF2B5EF4-FFF2-40B4-BE49-F238E27FC236}">
                  <a16:creationId xmlns:a16="http://schemas.microsoft.com/office/drawing/2014/main" id="{426890DE-3C28-44C1-B997-7DB7586236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6" y="2206"/>
              <a:ext cx="55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5" name="Oval 231">
              <a:extLst>
                <a:ext uri="{FF2B5EF4-FFF2-40B4-BE49-F238E27FC236}">
                  <a16:creationId xmlns:a16="http://schemas.microsoft.com/office/drawing/2014/main" id="{2078965B-7DB9-4DE8-9ABF-6C0508385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" y="2729"/>
              <a:ext cx="39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6" name="Oval 232">
              <a:extLst>
                <a:ext uri="{FF2B5EF4-FFF2-40B4-BE49-F238E27FC236}">
                  <a16:creationId xmlns:a16="http://schemas.microsoft.com/office/drawing/2014/main" id="{0B0A6644-EEC0-4DBD-B36E-708076A3B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" y="2690"/>
              <a:ext cx="39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7" name="Oval 233">
              <a:extLst>
                <a:ext uri="{FF2B5EF4-FFF2-40B4-BE49-F238E27FC236}">
                  <a16:creationId xmlns:a16="http://schemas.microsoft.com/office/drawing/2014/main" id="{F741263B-FCBD-4863-9DDF-78AC53F7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" y="2272"/>
              <a:ext cx="39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8" name="Oval 234">
              <a:extLst>
                <a:ext uri="{FF2B5EF4-FFF2-40B4-BE49-F238E27FC236}">
                  <a16:creationId xmlns:a16="http://schemas.microsoft.com/office/drawing/2014/main" id="{F6D9D493-4AC9-4179-8B55-E76D6080A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" y="2576"/>
              <a:ext cx="39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9" name="Oval 235">
              <a:extLst>
                <a:ext uri="{FF2B5EF4-FFF2-40B4-BE49-F238E27FC236}">
                  <a16:creationId xmlns:a16="http://schemas.microsoft.com/office/drawing/2014/main" id="{BDFF90FA-ED44-496C-8E24-92678E6C3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1359"/>
              <a:ext cx="77" cy="75"/>
            </a:xfrm>
            <a:prstGeom prst="ellipse">
              <a:avLst/>
            </a:prstGeom>
            <a:solidFill>
              <a:srgbClr val="9900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50" name="Line 236">
            <a:extLst>
              <a:ext uri="{FF2B5EF4-FFF2-40B4-BE49-F238E27FC236}">
                <a16:creationId xmlns:a16="http://schemas.microsoft.com/office/drawing/2014/main" id="{B772F603-4390-4E6B-9C1C-1695FD0CFC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149725"/>
            <a:ext cx="0" cy="1511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1" name="AutoShape 237">
            <a:extLst>
              <a:ext uri="{FF2B5EF4-FFF2-40B4-BE49-F238E27FC236}">
                <a16:creationId xmlns:a16="http://schemas.microsoft.com/office/drawing/2014/main" id="{44C9FCBE-8809-4F5E-8D06-9973AE998E23}"/>
              </a:ext>
            </a:extLst>
          </p:cNvPr>
          <p:cNvSpPr>
            <a:spLocks/>
          </p:cNvSpPr>
          <p:nvPr/>
        </p:nvSpPr>
        <p:spPr bwMode="auto">
          <a:xfrm rot="5400000">
            <a:off x="5951538" y="3933826"/>
            <a:ext cx="287338" cy="287337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92A50ED-6EA2-4E22-8555-99934EF4516E}"/>
              </a:ext>
            </a:extLst>
          </p:cNvPr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7533A04-C80A-40D7-A735-9D299D9143E1}"/>
              </a:ext>
            </a:extLst>
          </p:cNvPr>
          <p:cNvSpPr/>
          <p:nvPr/>
        </p:nvSpPr>
        <p:spPr>
          <a:xfrm>
            <a:off x="1523630" y="6669088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4788718"/>
      </p:ext>
    </p:extLst>
  </p:cSld>
  <p:clrMapOvr>
    <a:masterClrMapping/>
  </p:clrMapOvr>
  <p:transition advClick="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20">
            <a:extLst>
              <a:ext uri="{FF2B5EF4-FFF2-40B4-BE49-F238E27FC236}">
                <a16:creationId xmlns:a16="http://schemas.microsoft.com/office/drawing/2014/main" id="{8633D1B3-1426-4F12-B4B1-20A417BCA4E0}"/>
              </a:ext>
            </a:extLst>
          </p:cNvPr>
          <p:cNvGrpSpPr>
            <a:grpSpLocks/>
          </p:cNvGrpSpPr>
          <p:nvPr/>
        </p:nvGrpSpPr>
        <p:grpSpPr bwMode="auto">
          <a:xfrm>
            <a:off x="1847851" y="2205038"/>
            <a:ext cx="4462463" cy="3744912"/>
            <a:chOff x="1292" y="1026"/>
            <a:chExt cx="3312" cy="2813"/>
          </a:xfrm>
        </p:grpSpPr>
        <p:grpSp>
          <p:nvGrpSpPr>
            <p:cNvPr id="12306" name="Group 121">
              <a:extLst>
                <a:ext uri="{FF2B5EF4-FFF2-40B4-BE49-F238E27FC236}">
                  <a16:creationId xmlns:a16="http://schemas.microsoft.com/office/drawing/2014/main" id="{CD6FCABB-68CC-46AE-8D29-07F18A9439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2" y="1026"/>
              <a:ext cx="3312" cy="2813"/>
              <a:chOff x="1292" y="1026"/>
              <a:chExt cx="3312" cy="2813"/>
            </a:xfrm>
          </p:grpSpPr>
          <p:sp>
            <p:nvSpPr>
              <p:cNvPr id="12308" name="Oval 122">
                <a:extLst>
                  <a:ext uri="{FF2B5EF4-FFF2-40B4-BE49-F238E27FC236}">
                    <a16:creationId xmlns:a16="http://schemas.microsoft.com/office/drawing/2014/main" id="{EE7CD241-A544-4FD0-9BFD-8FDC60C10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1026"/>
                <a:ext cx="3312" cy="2813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2309" name="Group 123">
                <a:extLst>
                  <a:ext uri="{FF2B5EF4-FFF2-40B4-BE49-F238E27FC236}">
                    <a16:creationId xmlns:a16="http://schemas.microsoft.com/office/drawing/2014/main" id="{09588136-A47C-45DA-9DB0-89DD7173C7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5" y="2841"/>
                <a:ext cx="182" cy="182"/>
                <a:chOff x="4014" y="1842"/>
                <a:chExt cx="273" cy="182"/>
              </a:xfrm>
            </p:grpSpPr>
            <p:sp>
              <p:nvSpPr>
                <p:cNvPr id="12412" name="AutoShape 124">
                  <a:extLst>
                    <a:ext uri="{FF2B5EF4-FFF2-40B4-BE49-F238E27FC236}">
                      <a16:creationId xmlns:a16="http://schemas.microsoft.com/office/drawing/2014/main" id="{BC2C3DB4-5F80-41C1-82F6-208A8CC6A5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4" y="1842"/>
                  <a:ext cx="45" cy="182"/>
                </a:xfrm>
                <a:prstGeom prst="can">
                  <a:avLst>
                    <a:gd name="adj" fmla="val 101111"/>
                  </a:avLst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13" name="AutoShape 125">
                  <a:extLst>
                    <a:ext uri="{FF2B5EF4-FFF2-40B4-BE49-F238E27FC236}">
                      <a16:creationId xmlns:a16="http://schemas.microsoft.com/office/drawing/2014/main" id="{0F197E9C-6239-42E8-B7BA-56CAB559D4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173" y="1865"/>
                  <a:ext cx="45" cy="182"/>
                </a:xfrm>
                <a:prstGeom prst="can">
                  <a:avLst>
                    <a:gd name="adj" fmla="val 101111"/>
                  </a:avLst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310" name="Group 126">
                <a:extLst>
                  <a:ext uri="{FF2B5EF4-FFF2-40B4-BE49-F238E27FC236}">
                    <a16:creationId xmlns:a16="http://schemas.microsoft.com/office/drawing/2014/main" id="{04AB1E1F-4705-402A-8244-4D0DE42934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1616"/>
                <a:ext cx="226" cy="680"/>
                <a:chOff x="2608" y="1979"/>
                <a:chExt cx="181" cy="544"/>
              </a:xfrm>
            </p:grpSpPr>
            <p:sp>
              <p:nvSpPr>
                <p:cNvPr id="12410" name="Oval 127">
                  <a:extLst>
                    <a:ext uri="{FF2B5EF4-FFF2-40B4-BE49-F238E27FC236}">
                      <a16:creationId xmlns:a16="http://schemas.microsoft.com/office/drawing/2014/main" id="{4DBBAE58-6C72-435C-BA8B-9B6A7AFA6B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8" y="1979"/>
                  <a:ext cx="181" cy="544"/>
                </a:xfrm>
                <a:prstGeom prst="ellipse">
                  <a:avLst/>
                </a:prstGeom>
                <a:solidFill>
                  <a:srgbClr val="FF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11" name="Freeform 128">
                  <a:extLst>
                    <a:ext uri="{FF2B5EF4-FFF2-40B4-BE49-F238E27FC236}">
                      <a16:creationId xmlns:a16="http://schemas.microsoft.com/office/drawing/2014/main" id="{F1828C11-698C-43D5-B682-8A90F653DC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6" y="2009"/>
                  <a:ext cx="163" cy="481"/>
                </a:xfrm>
                <a:custGeom>
                  <a:avLst/>
                  <a:gdLst>
                    <a:gd name="T0" fmla="*/ 83 w 163"/>
                    <a:gd name="T1" fmla="*/ 1 h 481"/>
                    <a:gd name="T2" fmla="*/ 95 w 163"/>
                    <a:gd name="T3" fmla="*/ 4 h 481"/>
                    <a:gd name="T4" fmla="*/ 116 w 163"/>
                    <a:gd name="T5" fmla="*/ 22 h 481"/>
                    <a:gd name="T6" fmla="*/ 83 w 163"/>
                    <a:gd name="T7" fmla="*/ 52 h 481"/>
                    <a:gd name="T8" fmla="*/ 71 w 163"/>
                    <a:gd name="T9" fmla="*/ 60 h 481"/>
                    <a:gd name="T10" fmla="*/ 107 w 163"/>
                    <a:gd name="T11" fmla="*/ 76 h 481"/>
                    <a:gd name="T12" fmla="*/ 134 w 163"/>
                    <a:gd name="T13" fmla="*/ 88 h 481"/>
                    <a:gd name="T14" fmla="*/ 144 w 163"/>
                    <a:gd name="T15" fmla="*/ 99 h 481"/>
                    <a:gd name="T16" fmla="*/ 99 w 163"/>
                    <a:gd name="T17" fmla="*/ 166 h 481"/>
                    <a:gd name="T18" fmla="*/ 84 w 163"/>
                    <a:gd name="T19" fmla="*/ 177 h 481"/>
                    <a:gd name="T20" fmla="*/ 92 w 163"/>
                    <a:gd name="T21" fmla="*/ 199 h 481"/>
                    <a:gd name="T22" fmla="*/ 137 w 163"/>
                    <a:gd name="T23" fmla="*/ 207 h 481"/>
                    <a:gd name="T24" fmla="*/ 149 w 163"/>
                    <a:gd name="T25" fmla="*/ 217 h 481"/>
                    <a:gd name="T26" fmla="*/ 138 w 163"/>
                    <a:gd name="T27" fmla="*/ 280 h 481"/>
                    <a:gd name="T28" fmla="*/ 75 w 163"/>
                    <a:gd name="T29" fmla="*/ 286 h 481"/>
                    <a:gd name="T30" fmla="*/ 77 w 163"/>
                    <a:gd name="T31" fmla="*/ 324 h 481"/>
                    <a:gd name="T32" fmla="*/ 98 w 163"/>
                    <a:gd name="T33" fmla="*/ 328 h 481"/>
                    <a:gd name="T34" fmla="*/ 128 w 163"/>
                    <a:gd name="T35" fmla="*/ 333 h 481"/>
                    <a:gd name="T36" fmla="*/ 141 w 163"/>
                    <a:gd name="T37" fmla="*/ 343 h 481"/>
                    <a:gd name="T38" fmla="*/ 90 w 163"/>
                    <a:gd name="T39" fmla="*/ 403 h 481"/>
                    <a:gd name="T40" fmla="*/ 101 w 163"/>
                    <a:gd name="T41" fmla="*/ 436 h 481"/>
                    <a:gd name="T42" fmla="*/ 116 w 163"/>
                    <a:gd name="T43" fmla="*/ 451 h 481"/>
                    <a:gd name="T44" fmla="*/ 111 w 163"/>
                    <a:gd name="T45" fmla="*/ 475 h 481"/>
                    <a:gd name="T46" fmla="*/ 96 w 163"/>
                    <a:gd name="T47" fmla="*/ 478 h 481"/>
                    <a:gd name="T48" fmla="*/ 75 w 163"/>
                    <a:gd name="T49" fmla="*/ 477 h 481"/>
                    <a:gd name="T50" fmla="*/ 51 w 163"/>
                    <a:gd name="T51" fmla="*/ 454 h 481"/>
                    <a:gd name="T52" fmla="*/ 38 w 163"/>
                    <a:gd name="T53" fmla="*/ 436 h 481"/>
                    <a:gd name="T54" fmla="*/ 90 w 163"/>
                    <a:gd name="T55" fmla="*/ 384 h 481"/>
                    <a:gd name="T56" fmla="*/ 96 w 163"/>
                    <a:gd name="T57" fmla="*/ 367 h 481"/>
                    <a:gd name="T58" fmla="*/ 87 w 163"/>
                    <a:gd name="T59" fmla="*/ 354 h 481"/>
                    <a:gd name="T60" fmla="*/ 39 w 163"/>
                    <a:gd name="T61" fmla="*/ 339 h 481"/>
                    <a:gd name="T62" fmla="*/ 24 w 163"/>
                    <a:gd name="T63" fmla="*/ 324 h 481"/>
                    <a:gd name="T64" fmla="*/ 12 w 163"/>
                    <a:gd name="T65" fmla="*/ 306 h 481"/>
                    <a:gd name="T66" fmla="*/ 89 w 163"/>
                    <a:gd name="T67" fmla="*/ 261 h 481"/>
                    <a:gd name="T68" fmla="*/ 56 w 163"/>
                    <a:gd name="T69" fmla="*/ 228 h 481"/>
                    <a:gd name="T70" fmla="*/ 30 w 163"/>
                    <a:gd name="T71" fmla="*/ 223 h 481"/>
                    <a:gd name="T72" fmla="*/ 17 w 163"/>
                    <a:gd name="T73" fmla="*/ 207 h 481"/>
                    <a:gd name="T74" fmla="*/ 18 w 163"/>
                    <a:gd name="T75" fmla="*/ 175 h 481"/>
                    <a:gd name="T76" fmla="*/ 95 w 163"/>
                    <a:gd name="T77" fmla="*/ 142 h 481"/>
                    <a:gd name="T78" fmla="*/ 81 w 163"/>
                    <a:gd name="T79" fmla="*/ 120 h 481"/>
                    <a:gd name="T80" fmla="*/ 42 w 163"/>
                    <a:gd name="T81" fmla="*/ 111 h 481"/>
                    <a:gd name="T82" fmla="*/ 33 w 163"/>
                    <a:gd name="T83" fmla="*/ 99 h 481"/>
                    <a:gd name="T84" fmla="*/ 38 w 163"/>
                    <a:gd name="T85" fmla="*/ 39 h 481"/>
                    <a:gd name="T86" fmla="*/ 68 w 163"/>
                    <a:gd name="T87" fmla="*/ 22 h 481"/>
                    <a:gd name="T88" fmla="*/ 78 w 163"/>
                    <a:gd name="T89" fmla="*/ 4 h 481"/>
                    <a:gd name="T90" fmla="*/ 83 w 163"/>
                    <a:gd name="T91" fmla="*/ 1 h 48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63" h="481">
                      <a:moveTo>
                        <a:pt x="83" y="1"/>
                      </a:moveTo>
                      <a:cubicBezTo>
                        <a:pt x="87" y="2"/>
                        <a:pt x="92" y="2"/>
                        <a:pt x="95" y="4"/>
                      </a:cubicBezTo>
                      <a:cubicBezTo>
                        <a:pt x="102" y="9"/>
                        <a:pt x="107" y="20"/>
                        <a:pt x="116" y="22"/>
                      </a:cubicBezTo>
                      <a:cubicBezTo>
                        <a:pt x="123" y="56"/>
                        <a:pt x="111" y="51"/>
                        <a:pt x="83" y="52"/>
                      </a:cubicBezTo>
                      <a:cubicBezTo>
                        <a:pt x="76" y="54"/>
                        <a:pt x="72" y="53"/>
                        <a:pt x="71" y="60"/>
                      </a:cubicBezTo>
                      <a:cubicBezTo>
                        <a:pt x="73" y="80"/>
                        <a:pt x="89" y="75"/>
                        <a:pt x="107" y="76"/>
                      </a:cubicBezTo>
                      <a:cubicBezTo>
                        <a:pt x="113" y="83"/>
                        <a:pt x="125" y="87"/>
                        <a:pt x="134" y="88"/>
                      </a:cubicBezTo>
                      <a:cubicBezTo>
                        <a:pt x="141" y="91"/>
                        <a:pt x="143" y="91"/>
                        <a:pt x="144" y="99"/>
                      </a:cubicBezTo>
                      <a:cubicBezTo>
                        <a:pt x="143" y="172"/>
                        <a:pt x="158" y="164"/>
                        <a:pt x="99" y="166"/>
                      </a:cubicBezTo>
                      <a:cubicBezTo>
                        <a:pt x="88" y="168"/>
                        <a:pt x="88" y="168"/>
                        <a:pt x="84" y="177"/>
                      </a:cubicBezTo>
                      <a:cubicBezTo>
                        <a:pt x="85" y="186"/>
                        <a:pt x="82" y="197"/>
                        <a:pt x="92" y="199"/>
                      </a:cubicBezTo>
                      <a:cubicBezTo>
                        <a:pt x="106" y="206"/>
                        <a:pt x="121" y="205"/>
                        <a:pt x="137" y="207"/>
                      </a:cubicBezTo>
                      <a:cubicBezTo>
                        <a:pt x="142" y="210"/>
                        <a:pt x="146" y="212"/>
                        <a:pt x="149" y="217"/>
                      </a:cubicBezTo>
                      <a:cubicBezTo>
                        <a:pt x="150" y="235"/>
                        <a:pt x="163" y="276"/>
                        <a:pt x="138" y="280"/>
                      </a:cubicBezTo>
                      <a:cubicBezTo>
                        <a:pt x="122" y="288"/>
                        <a:pt x="94" y="283"/>
                        <a:pt x="75" y="286"/>
                      </a:cubicBezTo>
                      <a:cubicBezTo>
                        <a:pt x="73" y="296"/>
                        <a:pt x="70" y="315"/>
                        <a:pt x="77" y="324"/>
                      </a:cubicBezTo>
                      <a:cubicBezTo>
                        <a:pt x="81" y="330"/>
                        <a:pt x="98" y="328"/>
                        <a:pt x="98" y="328"/>
                      </a:cubicBezTo>
                      <a:cubicBezTo>
                        <a:pt x="106" y="332"/>
                        <a:pt x="119" y="332"/>
                        <a:pt x="128" y="333"/>
                      </a:cubicBezTo>
                      <a:cubicBezTo>
                        <a:pt x="134" y="336"/>
                        <a:pt x="137" y="338"/>
                        <a:pt x="141" y="343"/>
                      </a:cubicBezTo>
                      <a:cubicBezTo>
                        <a:pt x="140" y="410"/>
                        <a:pt x="152" y="402"/>
                        <a:pt x="90" y="403"/>
                      </a:cubicBezTo>
                      <a:cubicBezTo>
                        <a:pt x="91" y="424"/>
                        <a:pt x="84" y="433"/>
                        <a:pt x="101" y="436"/>
                      </a:cubicBezTo>
                      <a:cubicBezTo>
                        <a:pt x="108" y="440"/>
                        <a:pt x="112" y="444"/>
                        <a:pt x="116" y="451"/>
                      </a:cubicBezTo>
                      <a:cubicBezTo>
                        <a:pt x="115" y="459"/>
                        <a:pt x="119" y="472"/>
                        <a:pt x="111" y="475"/>
                      </a:cubicBezTo>
                      <a:cubicBezTo>
                        <a:pt x="106" y="477"/>
                        <a:pt x="96" y="478"/>
                        <a:pt x="96" y="478"/>
                      </a:cubicBezTo>
                      <a:cubicBezTo>
                        <a:pt x="90" y="481"/>
                        <a:pt x="75" y="477"/>
                        <a:pt x="75" y="477"/>
                      </a:cubicBezTo>
                      <a:cubicBezTo>
                        <a:pt x="70" y="469"/>
                        <a:pt x="59" y="459"/>
                        <a:pt x="51" y="454"/>
                      </a:cubicBezTo>
                      <a:cubicBezTo>
                        <a:pt x="46" y="448"/>
                        <a:pt x="42" y="442"/>
                        <a:pt x="38" y="436"/>
                      </a:cubicBezTo>
                      <a:cubicBezTo>
                        <a:pt x="22" y="380"/>
                        <a:pt x="48" y="385"/>
                        <a:pt x="90" y="384"/>
                      </a:cubicBezTo>
                      <a:cubicBezTo>
                        <a:pt x="92" y="378"/>
                        <a:pt x="95" y="373"/>
                        <a:pt x="96" y="367"/>
                      </a:cubicBezTo>
                      <a:cubicBezTo>
                        <a:pt x="95" y="359"/>
                        <a:pt x="95" y="356"/>
                        <a:pt x="87" y="354"/>
                      </a:cubicBezTo>
                      <a:cubicBezTo>
                        <a:pt x="71" y="342"/>
                        <a:pt x="58" y="343"/>
                        <a:pt x="39" y="339"/>
                      </a:cubicBezTo>
                      <a:cubicBezTo>
                        <a:pt x="35" y="333"/>
                        <a:pt x="30" y="328"/>
                        <a:pt x="24" y="324"/>
                      </a:cubicBezTo>
                      <a:cubicBezTo>
                        <a:pt x="19" y="318"/>
                        <a:pt x="17" y="312"/>
                        <a:pt x="12" y="306"/>
                      </a:cubicBezTo>
                      <a:cubicBezTo>
                        <a:pt x="0" y="246"/>
                        <a:pt x="32" y="262"/>
                        <a:pt x="89" y="261"/>
                      </a:cubicBezTo>
                      <a:cubicBezTo>
                        <a:pt x="86" y="228"/>
                        <a:pt x="90" y="230"/>
                        <a:pt x="56" y="228"/>
                      </a:cubicBezTo>
                      <a:cubicBezTo>
                        <a:pt x="47" y="227"/>
                        <a:pt x="39" y="226"/>
                        <a:pt x="30" y="223"/>
                      </a:cubicBezTo>
                      <a:cubicBezTo>
                        <a:pt x="21" y="216"/>
                        <a:pt x="23" y="215"/>
                        <a:pt x="17" y="207"/>
                      </a:cubicBezTo>
                      <a:cubicBezTo>
                        <a:pt x="17" y="196"/>
                        <a:pt x="17" y="186"/>
                        <a:pt x="18" y="175"/>
                      </a:cubicBezTo>
                      <a:cubicBezTo>
                        <a:pt x="21" y="129"/>
                        <a:pt x="46" y="144"/>
                        <a:pt x="95" y="142"/>
                      </a:cubicBezTo>
                      <a:cubicBezTo>
                        <a:pt x="93" y="132"/>
                        <a:pt x="92" y="122"/>
                        <a:pt x="81" y="120"/>
                      </a:cubicBezTo>
                      <a:cubicBezTo>
                        <a:pt x="70" y="112"/>
                        <a:pt x="55" y="114"/>
                        <a:pt x="42" y="111"/>
                      </a:cubicBezTo>
                      <a:cubicBezTo>
                        <a:pt x="37" y="108"/>
                        <a:pt x="36" y="104"/>
                        <a:pt x="33" y="99"/>
                      </a:cubicBezTo>
                      <a:cubicBezTo>
                        <a:pt x="33" y="87"/>
                        <a:pt x="29" y="56"/>
                        <a:pt x="38" y="39"/>
                      </a:cubicBezTo>
                      <a:cubicBezTo>
                        <a:pt x="42" y="21"/>
                        <a:pt x="51" y="24"/>
                        <a:pt x="68" y="22"/>
                      </a:cubicBezTo>
                      <a:cubicBezTo>
                        <a:pt x="72" y="17"/>
                        <a:pt x="73" y="8"/>
                        <a:pt x="78" y="4"/>
                      </a:cubicBezTo>
                      <a:cubicBezTo>
                        <a:pt x="84" y="0"/>
                        <a:pt x="83" y="6"/>
                        <a:pt x="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311" name="Group 129">
                <a:extLst>
                  <a:ext uri="{FF2B5EF4-FFF2-40B4-BE49-F238E27FC236}">
                    <a16:creationId xmlns:a16="http://schemas.microsoft.com/office/drawing/2014/main" id="{7D43E9C9-42BE-433D-92B3-4E1ADAA278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615422">
                <a:off x="2655" y="2893"/>
                <a:ext cx="227" cy="681"/>
                <a:chOff x="2608" y="1979"/>
                <a:chExt cx="181" cy="544"/>
              </a:xfrm>
            </p:grpSpPr>
            <p:sp>
              <p:nvSpPr>
                <p:cNvPr id="12408" name="Oval 130">
                  <a:extLst>
                    <a:ext uri="{FF2B5EF4-FFF2-40B4-BE49-F238E27FC236}">
                      <a16:creationId xmlns:a16="http://schemas.microsoft.com/office/drawing/2014/main" id="{68E35749-7D7E-49B6-8F6F-181C437006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8" y="1979"/>
                  <a:ext cx="181" cy="544"/>
                </a:xfrm>
                <a:prstGeom prst="ellipse">
                  <a:avLst/>
                </a:prstGeom>
                <a:solidFill>
                  <a:srgbClr val="FF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09" name="Freeform 131">
                  <a:extLst>
                    <a:ext uri="{FF2B5EF4-FFF2-40B4-BE49-F238E27FC236}">
                      <a16:creationId xmlns:a16="http://schemas.microsoft.com/office/drawing/2014/main" id="{123C4AB4-A825-4F83-9747-8162FE3251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6" y="2009"/>
                  <a:ext cx="163" cy="481"/>
                </a:xfrm>
                <a:custGeom>
                  <a:avLst/>
                  <a:gdLst>
                    <a:gd name="T0" fmla="*/ 83 w 163"/>
                    <a:gd name="T1" fmla="*/ 1 h 481"/>
                    <a:gd name="T2" fmla="*/ 95 w 163"/>
                    <a:gd name="T3" fmla="*/ 4 h 481"/>
                    <a:gd name="T4" fmla="*/ 116 w 163"/>
                    <a:gd name="T5" fmla="*/ 22 h 481"/>
                    <a:gd name="T6" fmla="*/ 83 w 163"/>
                    <a:gd name="T7" fmla="*/ 52 h 481"/>
                    <a:gd name="T8" fmla="*/ 71 w 163"/>
                    <a:gd name="T9" fmla="*/ 60 h 481"/>
                    <a:gd name="T10" fmla="*/ 107 w 163"/>
                    <a:gd name="T11" fmla="*/ 76 h 481"/>
                    <a:gd name="T12" fmla="*/ 134 w 163"/>
                    <a:gd name="T13" fmla="*/ 88 h 481"/>
                    <a:gd name="T14" fmla="*/ 144 w 163"/>
                    <a:gd name="T15" fmla="*/ 99 h 481"/>
                    <a:gd name="T16" fmla="*/ 99 w 163"/>
                    <a:gd name="T17" fmla="*/ 166 h 481"/>
                    <a:gd name="T18" fmla="*/ 84 w 163"/>
                    <a:gd name="T19" fmla="*/ 177 h 481"/>
                    <a:gd name="T20" fmla="*/ 92 w 163"/>
                    <a:gd name="T21" fmla="*/ 199 h 481"/>
                    <a:gd name="T22" fmla="*/ 137 w 163"/>
                    <a:gd name="T23" fmla="*/ 207 h 481"/>
                    <a:gd name="T24" fmla="*/ 149 w 163"/>
                    <a:gd name="T25" fmla="*/ 217 h 481"/>
                    <a:gd name="T26" fmla="*/ 138 w 163"/>
                    <a:gd name="T27" fmla="*/ 280 h 481"/>
                    <a:gd name="T28" fmla="*/ 75 w 163"/>
                    <a:gd name="T29" fmla="*/ 286 h 481"/>
                    <a:gd name="T30" fmla="*/ 77 w 163"/>
                    <a:gd name="T31" fmla="*/ 324 h 481"/>
                    <a:gd name="T32" fmla="*/ 98 w 163"/>
                    <a:gd name="T33" fmla="*/ 328 h 481"/>
                    <a:gd name="T34" fmla="*/ 128 w 163"/>
                    <a:gd name="T35" fmla="*/ 333 h 481"/>
                    <a:gd name="T36" fmla="*/ 141 w 163"/>
                    <a:gd name="T37" fmla="*/ 343 h 481"/>
                    <a:gd name="T38" fmla="*/ 90 w 163"/>
                    <a:gd name="T39" fmla="*/ 403 h 481"/>
                    <a:gd name="T40" fmla="*/ 101 w 163"/>
                    <a:gd name="T41" fmla="*/ 436 h 481"/>
                    <a:gd name="T42" fmla="*/ 116 w 163"/>
                    <a:gd name="T43" fmla="*/ 451 h 481"/>
                    <a:gd name="T44" fmla="*/ 111 w 163"/>
                    <a:gd name="T45" fmla="*/ 475 h 481"/>
                    <a:gd name="T46" fmla="*/ 96 w 163"/>
                    <a:gd name="T47" fmla="*/ 478 h 481"/>
                    <a:gd name="T48" fmla="*/ 75 w 163"/>
                    <a:gd name="T49" fmla="*/ 477 h 481"/>
                    <a:gd name="T50" fmla="*/ 51 w 163"/>
                    <a:gd name="T51" fmla="*/ 454 h 481"/>
                    <a:gd name="T52" fmla="*/ 38 w 163"/>
                    <a:gd name="T53" fmla="*/ 436 h 481"/>
                    <a:gd name="T54" fmla="*/ 90 w 163"/>
                    <a:gd name="T55" fmla="*/ 384 h 481"/>
                    <a:gd name="T56" fmla="*/ 96 w 163"/>
                    <a:gd name="T57" fmla="*/ 367 h 481"/>
                    <a:gd name="T58" fmla="*/ 87 w 163"/>
                    <a:gd name="T59" fmla="*/ 354 h 481"/>
                    <a:gd name="T60" fmla="*/ 39 w 163"/>
                    <a:gd name="T61" fmla="*/ 339 h 481"/>
                    <a:gd name="T62" fmla="*/ 24 w 163"/>
                    <a:gd name="T63" fmla="*/ 324 h 481"/>
                    <a:gd name="T64" fmla="*/ 12 w 163"/>
                    <a:gd name="T65" fmla="*/ 306 h 481"/>
                    <a:gd name="T66" fmla="*/ 89 w 163"/>
                    <a:gd name="T67" fmla="*/ 261 h 481"/>
                    <a:gd name="T68" fmla="*/ 56 w 163"/>
                    <a:gd name="T69" fmla="*/ 228 h 481"/>
                    <a:gd name="T70" fmla="*/ 30 w 163"/>
                    <a:gd name="T71" fmla="*/ 223 h 481"/>
                    <a:gd name="T72" fmla="*/ 17 w 163"/>
                    <a:gd name="T73" fmla="*/ 207 h 481"/>
                    <a:gd name="T74" fmla="*/ 18 w 163"/>
                    <a:gd name="T75" fmla="*/ 175 h 481"/>
                    <a:gd name="T76" fmla="*/ 95 w 163"/>
                    <a:gd name="T77" fmla="*/ 142 h 481"/>
                    <a:gd name="T78" fmla="*/ 81 w 163"/>
                    <a:gd name="T79" fmla="*/ 120 h 481"/>
                    <a:gd name="T80" fmla="*/ 42 w 163"/>
                    <a:gd name="T81" fmla="*/ 111 h 481"/>
                    <a:gd name="T82" fmla="*/ 33 w 163"/>
                    <a:gd name="T83" fmla="*/ 99 h 481"/>
                    <a:gd name="T84" fmla="*/ 38 w 163"/>
                    <a:gd name="T85" fmla="*/ 39 h 481"/>
                    <a:gd name="T86" fmla="*/ 68 w 163"/>
                    <a:gd name="T87" fmla="*/ 22 h 481"/>
                    <a:gd name="T88" fmla="*/ 78 w 163"/>
                    <a:gd name="T89" fmla="*/ 4 h 481"/>
                    <a:gd name="T90" fmla="*/ 83 w 163"/>
                    <a:gd name="T91" fmla="*/ 1 h 48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63" h="481">
                      <a:moveTo>
                        <a:pt x="83" y="1"/>
                      </a:moveTo>
                      <a:cubicBezTo>
                        <a:pt x="87" y="2"/>
                        <a:pt x="92" y="2"/>
                        <a:pt x="95" y="4"/>
                      </a:cubicBezTo>
                      <a:cubicBezTo>
                        <a:pt x="102" y="9"/>
                        <a:pt x="107" y="20"/>
                        <a:pt x="116" y="22"/>
                      </a:cubicBezTo>
                      <a:cubicBezTo>
                        <a:pt x="123" y="56"/>
                        <a:pt x="111" y="51"/>
                        <a:pt x="83" y="52"/>
                      </a:cubicBezTo>
                      <a:cubicBezTo>
                        <a:pt x="76" y="54"/>
                        <a:pt x="72" y="53"/>
                        <a:pt x="71" y="60"/>
                      </a:cubicBezTo>
                      <a:cubicBezTo>
                        <a:pt x="73" y="80"/>
                        <a:pt x="89" y="75"/>
                        <a:pt x="107" y="76"/>
                      </a:cubicBezTo>
                      <a:cubicBezTo>
                        <a:pt x="113" y="83"/>
                        <a:pt x="125" y="87"/>
                        <a:pt x="134" y="88"/>
                      </a:cubicBezTo>
                      <a:cubicBezTo>
                        <a:pt x="141" y="91"/>
                        <a:pt x="143" y="91"/>
                        <a:pt x="144" y="99"/>
                      </a:cubicBezTo>
                      <a:cubicBezTo>
                        <a:pt x="143" y="172"/>
                        <a:pt x="158" y="164"/>
                        <a:pt x="99" y="166"/>
                      </a:cubicBezTo>
                      <a:cubicBezTo>
                        <a:pt x="88" y="168"/>
                        <a:pt x="88" y="168"/>
                        <a:pt x="84" y="177"/>
                      </a:cubicBezTo>
                      <a:cubicBezTo>
                        <a:pt x="85" y="186"/>
                        <a:pt x="82" y="197"/>
                        <a:pt x="92" y="199"/>
                      </a:cubicBezTo>
                      <a:cubicBezTo>
                        <a:pt x="106" y="206"/>
                        <a:pt x="121" y="205"/>
                        <a:pt x="137" y="207"/>
                      </a:cubicBezTo>
                      <a:cubicBezTo>
                        <a:pt x="142" y="210"/>
                        <a:pt x="146" y="212"/>
                        <a:pt x="149" y="217"/>
                      </a:cubicBezTo>
                      <a:cubicBezTo>
                        <a:pt x="150" y="235"/>
                        <a:pt x="163" y="276"/>
                        <a:pt x="138" y="280"/>
                      </a:cubicBezTo>
                      <a:cubicBezTo>
                        <a:pt x="122" y="288"/>
                        <a:pt x="94" y="283"/>
                        <a:pt x="75" y="286"/>
                      </a:cubicBezTo>
                      <a:cubicBezTo>
                        <a:pt x="73" y="296"/>
                        <a:pt x="70" y="315"/>
                        <a:pt x="77" y="324"/>
                      </a:cubicBezTo>
                      <a:cubicBezTo>
                        <a:pt x="81" y="330"/>
                        <a:pt x="98" y="328"/>
                        <a:pt x="98" y="328"/>
                      </a:cubicBezTo>
                      <a:cubicBezTo>
                        <a:pt x="106" y="332"/>
                        <a:pt x="119" y="332"/>
                        <a:pt x="128" y="333"/>
                      </a:cubicBezTo>
                      <a:cubicBezTo>
                        <a:pt x="134" y="336"/>
                        <a:pt x="137" y="338"/>
                        <a:pt x="141" y="343"/>
                      </a:cubicBezTo>
                      <a:cubicBezTo>
                        <a:pt x="140" y="410"/>
                        <a:pt x="152" y="402"/>
                        <a:pt x="90" y="403"/>
                      </a:cubicBezTo>
                      <a:cubicBezTo>
                        <a:pt x="91" y="424"/>
                        <a:pt x="84" y="433"/>
                        <a:pt x="101" y="436"/>
                      </a:cubicBezTo>
                      <a:cubicBezTo>
                        <a:pt x="108" y="440"/>
                        <a:pt x="112" y="444"/>
                        <a:pt x="116" y="451"/>
                      </a:cubicBezTo>
                      <a:cubicBezTo>
                        <a:pt x="115" y="459"/>
                        <a:pt x="119" y="472"/>
                        <a:pt x="111" y="475"/>
                      </a:cubicBezTo>
                      <a:cubicBezTo>
                        <a:pt x="106" y="477"/>
                        <a:pt x="96" y="478"/>
                        <a:pt x="96" y="478"/>
                      </a:cubicBezTo>
                      <a:cubicBezTo>
                        <a:pt x="90" y="481"/>
                        <a:pt x="75" y="477"/>
                        <a:pt x="75" y="477"/>
                      </a:cubicBezTo>
                      <a:cubicBezTo>
                        <a:pt x="70" y="469"/>
                        <a:pt x="59" y="459"/>
                        <a:pt x="51" y="454"/>
                      </a:cubicBezTo>
                      <a:cubicBezTo>
                        <a:pt x="46" y="448"/>
                        <a:pt x="42" y="442"/>
                        <a:pt x="38" y="436"/>
                      </a:cubicBezTo>
                      <a:cubicBezTo>
                        <a:pt x="22" y="380"/>
                        <a:pt x="48" y="385"/>
                        <a:pt x="90" y="384"/>
                      </a:cubicBezTo>
                      <a:cubicBezTo>
                        <a:pt x="92" y="378"/>
                        <a:pt x="95" y="373"/>
                        <a:pt x="96" y="367"/>
                      </a:cubicBezTo>
                      <a:cubicBezTo>
                        <a:pt x="95" y="359"/>
                        <a:pt x="95" y="356"/>
                        <a:pt x="87" y="354"/>
                      </a:cubicBezTo>
                      <a:cubicBezTo>
                        <a:pt x="71" y="342"/>
                        <a:pt x="58" y="343"/>
                        <a:pt x="39" y="339"/>
                      </a:cubicBezTo>
                      <a:cubicBezTo>
                        <a:pt x="35" y="333"/>
                        <a:pt x="30" y="328"/>
                        <a:pt x="24" y="324"/>
                      </a:cubicBezTo>
                      <a:cubicBezTo>
                        <a:pt x="19" y="318"/>
                        <a:pt x="17" y="312"/>
                        <a:pt x="12" y="306"/>
                      </a:cubicBezTo>
                      <a:cubicBezTo>
                        <a:pt x="0" y="246"/>
                        <a:pt x="32" y="262"/>
                        <a:pt x="89" y="261"/>
                      </a:cubicBezTo>
                      <a:cubicBezTo>
                        <a:pt x="86" y="228"/>
                        <a:pt x="90" y="230"/>
                        <a:pt x="56" y="228"/>
                      </a:cubicBezTo>
                      <a:cubicBezTo>
                        <a:pt x="47" y="227"/>
                        <a:pt x="39" y="226"/>
                        <a:pt x="30" y="223"/>
                      </a:cubicBezTo>
                      <a:cubicBezTo>
                        <a:pt x="21" y="216"/>
                        <a:pt x="23" y="215"/>
                        <a:pt x="17" y="207"/>
                      </a:cubicBezTo>
                      <a:cubicBezTo>
                        <a:pt x="17" y="196"/>
                        <a:pt x="17" y="186"/>
                        <a:pt x="18" y="175"/>
                      </a:cubicBezTo>
                      <a:cubicBezTo>
                        <a:pt x="21" y="129"/>
                        <a:pt x="46" y="144"/>
                        <a:pt x="95" y="142"/>
                      </a:cubicBezTo>
                      <a:cubicBezTo>
                        <a:pt x="93" y="132"/>
                        <a:pt x="92" y="122"/>
                        <a:pt x="81" y="120"/>
                      </a:cubicBezTo>
                      <a:cubicBezTo>
                        <a:pt x="70" y="112"/>
                        <a:pt x="55" y="114"/>
                        <a:pt x="42" y="111"/>
                      </a:cubicBezTo>
                      <a:cubicBezTo>
                        <a:pt x="37" y="108"/>
                        <a:pt x="36" y="104"/>
                        <a:pt x="33" y="99"/>
                      </a:cubicBezTo>
                      <a:cubicBezTo>
                        <a:pt x="33" y="87"/>
                        <a:pt x="29" y="56"/>
                        <a:pt x="38" y="39"/>
                      </a:cubicBezTo>
                      <a:cubicBezTo>
                        <a:pt x="42" y="21"/>
                        <a:pt x="51" y="24"/>
                        <a:pt x="68" y="22"/>
                      </a:cubicBezTo>
                      <a:cubicBezTo>
                        <a:pt x="72" y="17"/>
                        <a:pt x="73" y="8"/>
                        <a:pt x="78" y="4"/>
                      </a:cubicBezTo>
                      <a:cubicBezTo>
                        <a:pt x="84" y="0"/>
                        <a:pt x="83" y="6"/>
                        <a:pt x="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312" name="Group 132">
                <a:extLst>
                  <a:ext uri="{FF2B5EF4-FFF2-40B4-BE49-F238E27FC236}">
                    <a16:creationId xmlns:a16="http://schemas.microsoft.com/office/drawing/2014/main" id="{86C0E9B3-23FA-4413-973F-A82ED2C1DE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09" y="1344"/>
                <a:ext cx="711" cy="642"/>
                <a:chOff x="310" y="1177"/>
                <a:chExt cx="711" cy="642"/>
              </a:xfrm>
            </p:grpSpPr>
            <p:sp>
              <p:nvSpPr>
                <p:cNvPr id="12399" name="Freeform 133">
                  <a:extLst>
                    <a:ext uri="{FF2B5EF4-FFF2-40B4-BE49-F238E27FC236}">
                      <a16:creationId xmlns:a16="http://schemas.microsoft.com/office/drawing/2014/main" id="{B9B08E6E-1451-4B27-A976-54D503D9A2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33706">
                  <a:off x="502" y="1251"/>
                  <a:ext cx="369" cy="446"/>
                </a:xfrm>
                <a:custGeom>
                  <a:avLst/>
                  <a:gdLst>
                    <a:gd name="T0" fmla="*/ 97 w 369"/>
                    <a:gd name="T1" fmla="*/ 355 h 446"/>
                    <a:gd name="T2" fmla="*/ 7 w 369"/>
                    <a:gd name="T3" fmla="*/ 401 h 446"/>
                    <a:gd name="T4" fmla="*/ 52 w 369"/>
                    <a:gd name="T5" fmla="*/ 446 h 446"/>
                    <a:gd name="T6" fmla="*/ 188 w 369"/>
                    <a:gd name="T7" fmla="*/ 401 h 446"/>
                    <a:gd name="T8" fmla="*/ 324 w 369"/>
                    <a:gd name="T9" fmla="*/ 265 h 446"/>
                    <a:gd name="T10" fmla="*/ 369 w 369"/>
                    <a:gd name="T11" fmla="*/ 38 h 446"/>
                    <a:gd name="T12" fmla="*/ 324 w 369"/>
                    <a:gd name="T13" fmla="*/ 38 h 446"/>
                    <a:gd name="T14" fmla="*/ 324 w 369"/>
                    <a:gd name="T15" fmla="*/ 129 h 446"/>
                    <a:gd name="T16" fmla="*/ 279 w 369"/>
                    <a:gd name="T17" fmla="*/ 265 h 446"/>
                    <a:gd name="T18" fmla="*/ 97 w 369"/>
                    <a:gd name="T19" fmla="*/ 355 h 44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69" h="446">
                      <a:moveTo>
                        <a:pt x="97" y="355"/>
                      </a:moveTo>
                      <a:cubicBezTo>
                        <a:pt x="52" y="378"/>
                        <a:pt x="14" y="386"/>
                        <a:pt x="7" y="401"/>
                      </a:cubicBezTo>
                      <a:cubicBezTo>
                        <a:pt x="0" y="416"/>
                        <a:pt x="22" y="446"/>
                        <a:pt x="52" y="446"/>
                      </a:cubicBezTo>
                      <a:cubicBezTo>
                        <a:pt x="82" y="446"/>
                        <a:pt x="143" y="431"/>
                        <a:pt x="188" y="401"/>
                      </a:cubicBezTo>
                      <a:cubicBezTo>
                        <a:pt x="233" y="371"/>
                        <a:pt x="294" y="325"/>
                        <a:pt x="324" y="265"/>
                      </a:cubicBezTo>
                      <a:cubicBezTo>
                        <a:pt x="354" y="205"/>
                        <a:pt x="369" y="76"/>
                        <a:pt x="369" y="38"/>
                      </a:cubicBezTo>
                      <a:cubicBezTo>
                        <a:pt x="369" y="0"/>
                        <a:pt x="331" y="23"/>
                        <a:pt x="324" y="38"/>
                      </a:cubicBezTo>
                      <a:cubicBezTo>
                        <a:pt x="317" y="53"/>
                        <a:pt x="331" y="91"/>
                        <a:pt x="324" y="129"/>
                      </a:cubicBezTo>
                      <a:cubicBezTo>
                        <a:pt x="317" y="167"/>
                        <a:pt x="317" y="227"/>
                        <a:pt x="279" y="265"/>
                      </a:cubicBezTo>
                      <a:cubicBezTo>
                        <a:pt x="241" y="303"/>
                        <a:pt x="142" y="332"/>
                        <a:pt x="97" y="35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00" name="Freeform 134">
                  <a:extLst>
                    <a:ext uri="{FF2B5EF4-FFF2-40B4-BE49-F238E27FC236}">
                      <a16:creationId xmlns:a16="http://schemas.microsoft.com/office/drawing/2014/main" id="{1CD859DF-79D5-4EC4-9C39-516FA80F77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" y="1368"/>
                  <a:ext cx="514" cy="416"/>
                </a:xfrm>
                <a:custGeom>
                  <a:avLst/>
                  <a:gdLst>
                    <a:gd name="T0" fmla="*/ 52 w 514"/>
                    <a:gd name="T1" fmla="*/ 363 h 416"/>
                    <a:gd name="T2" fmla="*/ 233 w 514"/>
                    <a:gd name="T3" fmla="*/ 318 h 416"/>
                    <a:gd name="T4" fmla="*/ 369 w 514"/>
                    <a:gd name="T5" fmla="*/ 227 h 416"/>
                    <a:gd name="T6" fmla="*/ 460 w 514"/>
                    <a:gd name="T7" fmla="*/ 46 h 416"/>
                    <a:gd name="T8" fmla="*/ 506 w 514"/>
                    <a:gd name="T9" fmla="*/ 0 h 416"/>
                    <a:gd name="T10" fmla="*/ 506 w 514"/>
                    <a:gd name="T11" fmla="*/ 46 h 416"/>
                    <a:gd name="T12" fmla="*/ 460 w 514"/>
                    <a:gd name="T13" fmla="*/ 136 h 416"/>
                    <a:gd name="T14" fmla="*/ 369 w 514"/>
                    <a:gd name="T15" fmla="*/ 272 h 416"/>
                    <a:gd name="T16" fmla="*/ 233 w 514"/>
                    <a:gd name="T17" fmla="*/ 363 h 416"/>
                    <a:gd name="T18" fmla="*/ 97 w 514"/>
                    <a:gd name="T19" fmla="*/ 408 h 416"/>
                    <a:gd name="T20" fmla="*/ 7 w 514"/>
                    <a:gd name="T21" fmla="*/ 408 h 416"/>
                    <a:gd name="T22" fmla="*/ 52 w 514"/>
                    <a:gd name="T23" fmla="*/ 363 h 4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14" h="416">
                      <a:moveTo>
                        <a:pt x="52" y="363"/>
                      </a:moveTo>
                      <a:cubicBezTo>
                        <a:pt x="90" y="348"/>
                        <a:pt x="180" y="341"/>
                        <a:pt x="233" y="318"/>
                      </a:cubicBezTo>
                      <a:cubicBezTo>
                        <a:pt x="286" y="295"/>
                        <a:pt x="331" y="272"/>
                        <a:pt x="369" y="227"/>
                      </a:cubicBezTo>
                      <a:cubicBezTo>
                        <a:pt x="407" y="182"/>
                        <a:pt x="437" y="84"/>
                        <a:pt x="460" y="46"/>
                      </a:cubicBezTo>
                      <a:cubicBezTo>
                        <a:pt x="483" y="8"/>
                        <a:pt x="498" y="0"/>
                        <a:pt x="506" y="0"/>
                      </a:cubicBezTo>
                      <a:cubicBezTo>
                        <a:pt x="514" y="0"/>
                        <a:pt x="514" y="23"/>
                        <a:pt x="506" y="46"/>
                      </a:cubicBezTo>
                      <a:cubicBezTo>
                        <a:pt x="498" y="69"/>
                        <a:pt x="483" y="98"/>
                        <a:pt x="460" y="136"/>
                      </a:cubicBezTo>
                      <a:cubicBezTo>
                        <a:pt x="437" y="174"/>
                        <a:pt x="407" y="234"/>
                        <a:pt x="369" y="272"/>
                      </a:cubicBezTo>
                      <a:cubicBezTo>
                        <a:pt x="331" y="310"/>
                        <a:pt x="278" y="340"/>
                        <a:pt x="233" y="363"/>
                      </a:cubicBezTo>
                      <a:cubicBezTo>
                        <a:pt x="188" y="386"/>
                        <a:pt x="135" y="400"/>
                        <a:pt x="97" y="408"/>
                      </a:cubicBezTo>
                      <a:cubicBezTo>
                        <a:pt x="59" y="416"/>
                        <a:pt x="14" y="415"/>
                        <a:pt x="7" y="408"/>
                      </a:cubicBezTo>
                      <a:cubicBezTo>
                        <a:pt x="0" y="401"/>
                        <a:pt x="14" y="378"/>
                        <a:pt x="52" y="36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01" name="Freeform 135">
                  <a:extLst>
                    <a:ext uri="{FF2B5EF4-FFF2-40B4-BE49-F238E27FC236}">
                      <a16:creationId xmlns:a16="http://schemas.microsoft.com/office/drawing/2014/main" id="{3C0113AA-8BC4-4D50-9D99-8A0C2EB378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1238053">
                  <a:off x="385" y="1334"/>
                  <a:ext cx="469" cy="204"/>
                </a:xfrm>
                <a:custGeom>
                  <a:avLst/>
                  <a:gdLst>
                    <a:gd name="T0" fmla="*/ 38 w 469"/>
                    <a:gd name="T1" fmla="*/ 143 h 204"/>
                    <a:gd name="T2" fmla="*/ 265 w 469"/>
                    <a:gd name="T3" fmla="*/ 143 h 204"/>
                    <a:gd name="T4" fmla="*/ 446 w 469"/>
                    <a:gd name="T5" fmla="*/ 7 h 204"/>
                    <a:gd name="T6" fmla="*/ 401 w 469"/>
                    <a:gd name="T7" fmla="*/ 98 h 204"/>
                    <a:gd name="T8" fmla="*/ 219 w 469"/>
                    <a:gd name="T9" fmla="*/ 189 h 204"/>
                    <a:gd name="T10" fmla="*/ 38 w 469"/>
                    <a:gd name="T11" fmla="*/ 189 h 204"/>
                    <a:gd name="T12" fmla="*/ 38 w 469"/>
                    <a:gd name="T13" fmla="*/ 143 h 2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69" h="204">
                      <a:moveTo>
                        <a:pt x="38" y="143"/>
                      </a:moveTo>
                      <a:cubicBezTo>
                        <a:pt x="76" y="135"/>
                        <a:pt x="197" y="166"/>
                        <a:pt x="265" y="143"/>
                      </a:cubicBezTo>
                      <a:cubicBezTo>
                        <a:pt x="333" y="120"/>
                        <a:pt x="423" y="14"/>
                        <a:pt x="446" y="7"/>
                      </a:cubicBezTo>
                      <a:cubicBezTo>
                        <a:pt x="469" y="0"/>
                        <a:pt x="439" y="68"/>
                        <a:pt x="401" y="98"/>
                      </a:cubicBezTo>
                      <a:cubicBezTo>
                        <a:pt x="363" y="128"/>
                        <a:pt x="279" y="174"/>
                        <a:pt x="219" y="189"/>
                      </a:cubicBezTo>
                      <a:cubicBezTo>
                        <a:pt x="159" y="204"/>
                        <a:pt x="68" y="197"/>
                        <a:pt x="38" y="189"/>
                      </a:cubicBezTo>
                      <a:cubicBezTo>
                        <a:pt x="8" y="181"/>
                        <a:pt x="0" y="151"/>
                        <a:pt x="38" y="14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02" name="Oval 136">
                  <a:extLst>
                    <a:ext uri="{FF2B5EF4-FFF2-40B4-BE49-F238E27FC236}">
                      <a16:creationId xmlns:a16="http://schemas.microsoft.com/office/drawing/2014/main" id="{BEFDF717-5FA4-4849-BCD7-5D480189E3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3" y="1177"/>
                  <a:ext cx="46" cy="45"/>
                </a:xfrm>
                <a:prstGeom prst="ellipse">
                  <a:avLst/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03" name="Oval 137">
                  <a:extLst>
                    <a:ext uri="{FF2B5EF4-FFF2-40B4-BE49-F238E27FC236}">
                      <a16:creationId xmlns:a16="http://schemas.microsoft.com/office/drawing/2014/main" id="{B9E5A5C9-133E-4DF6-86D9-01116798C7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" y="1632"/>
                  <a:ext cx="90" cy="45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04" name="Oval 138">
                  <a:extLst>
                    <a:ext uri="{FF2B5EF4-FFF2-40B4-BE49-F238E27FC236}">
                      <a16:creationId xmlns:a16="http://schemas.microsoft.com/office/drawing/2014/main" id="{97AA6607-5F07-448E-8CEC-889226B4FB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0" y="1434"/>
                  <a:ext cx="90" cy="91"/>
                </a:xfrm>
                <a:prstGeom prst="ellipse">
                  <a:avLst/>
                </a:prstGeom>
                <a:solidFill>
                  <a:srgbClr val="990033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05" name="Oval 139">
                  <a:extLst>
                    <a:ext uri="{FF2B5EF4-FFF2-40B4-BE49-F238E27FC236}">
                      <a16:creationId xmlns:a16="http://schemas.microsoft.com/office/drawing/2014/main" id="{F51C45A3-1D57-4903-B762-FC677C1DE2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01598">
                  <a:off x="769" y="1661"/>
                  <a:ext cx="181" cy="45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06" name="Oval 140">
                  <a:extLst>
                    <a:ext uri="{FF2B5EF4-FFF2-40B4-BE49-F238E27FC236}">
                      <a16:creationId xmlns:a16="http://schemas.microsoft.com/office/drawing/2014/main" id="{4F2339F1-E9F8-40C3-A31A-BF9495D6A4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448070">
                  <a:off x="884" y="1480"/>
                  <a:ext cx="227" cy="46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07" name="Oval 141">
                  <a:extLst>
                    <a:ext uri="{FF2B5EF4-FFF2-40B4-BE49-F238E27FC236}">
                      <a16:creationId xmlns:a16="http://schemas.microsoft.com/office/drawing/2014/main" id="{63695894-2FC0-4470-B013-3D00EC7D30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378428">
                  <a:off x="561" y="1773"/>
                  <a:ext cx="227" cy="46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313" name="Group 142">
                <a:extLst>
                  <a:ext uri="{FF2B5EF4-FFF2-40B4-BE49-F238E27FC236}">
                    <a16:creationId xmlns:a16="http://schemas.microsoft.com/office/drawing/2014/main" id="{4D3B17BE-6C54-47D8-B6D2-F98A995985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24655">
                <a:off x="2726" y="1649"/>
                <a:ext cx="652" cy="853"/>
                <a:chOff x="323" y="716"/>
                <a:chExt cx="652" cy="853"/>
              </a:xfrm>
            </p:grpSpPr>
            <p:sp>
              <p:nvSpPr>
                <p:cNvPr id="12359" name="AutoShape 143">
                  <a:extLst>
                    <a:ext uri="{FF2B5EF4-FFF2-40B4-BE49-F238E27FC236}">
                      <a16:creationId xmlns:a16="http://schemas.microsoft.com/office/drawing/2014/main" id="{D31F1A2C-E340-499D-A391-8DFD423573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10" y="798"/>
                  <a:ext cx="51" cy="7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60" name="AutoShape 144">
                  <a:extLst>
                    <a:ext uri="{FF2B5EF4-FFF2-40B4-BE49-F238E27FC236}">
                      <a16:creationId xmlns:a16="http://schemas.microsoft.com/office/drawing/2014/main" id="{39AEA019-1C39-4D71-BACE-59A0FAF276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88" y="716"/>
                  <a:ext cx="50" cy="7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61" name="AutoShape 145">
                  <a:extLst>
                    <a:ext uri="{FF2B5EF4-FFF2-40B4-BE49-F238E27FC236}">
                      <a16:creationId xmlns:a16="http://schemas.microsoft.com/office/drawing/2014/main" id="{1C2676B4-D1A1-47A1-8ECA-0333F69494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06" y="879"/>
                  <a:ext cx="48" cy="58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62" name="AutoShape 146">
                  <a:extLst>
                    <a:ext uri="{FF2B5EF4-FFF2-40B4-BE49-F238E27FC236}">
                      <a16:creationId xmlns:a16="http://schemas.microsoft.com/office/drawing/2014/main" id="{13C3C7A0-EEB1-4869-9FF0-150AA4C927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71" y="780"/>
                  <a:ext cx="50" cy="5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63" name="Oval 147">
                  <a:extLst>
                    <a:ext uri="{FF2B5EF4-FFF2-40B4-BE49-F238E27FC236}">
                      <a16:creationId xmlns:a16="http://schemas.microsoft.com/office/drawing/2014/main" id="{BD805C95-C345-451C-9269-C86BC2AEEB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68" y="85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64" name="Oval 148">
                  <a:extLst>
                    <a:ext uri="{FF2B5EF4-FFF2-40B4-BE49-F238E27FC236}">
                      <a16:creationId xmlns:a16="http://schemas.microsoft.com/office/drawing/2014/main" id="{877D0579-5931-496E-9326-AA97BB830A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84" y="92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65" name="Oval 149">
                  <a:extLst>
                    <a:ext uri="{FF2B5EF4-FFF2-40B4-BE49-F238E27FC236}">
                      <a16:creationId xmlns:a16="http://schemas.microsoft.com/office/drawing/2014/main" id="{5354E5CF-8D22-467A-A39F-3946523584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41" y="97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66" name="Oval 150">
                  <a:extLst>
                    <a:ext uri="{FF2B5EF4-FFF2-40B4-BE49-F238E27FC236}">
                      <a16:creationId xmlns:a16="http://schemas.microsoft.com/office/drawing/2014/main" id="{A74F5B50-8AB7-43DA-AB40-43159F93FF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12" y="107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67" name="Oval 151">
                  <a:extLst>
                    <a:ext uri="{FF2B5EF4-FFF2-40B4-BE49-F238E27FC236}">
                      <a16:creationId xmlns:a16="http://schemas.microsoft.com/office/drawing/2014/main" id="{19D03C03-61B4-4948-B877-79D05EA0F7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3" y="127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68" name="Oval 152">
                  <a:extLst>
                    <a:ext uri="{FF2B5EF4-FFF2-40B4-BE49-F238E27FC236}">
                      <a16:creationId xmlns:a16="http://schemas.microsoft.com/office/drawing/2014/main" id="{F29024C3-51D7-4A47-A7C4-D8E4227A65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81" y="820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69" name="Oval 153">
                  <a:extLst>
                    <a:ext uri="{FF2B5EF4-FFF2-40B4-BE49-F238E27FC236}">
                      <a16:creationId xmlns:a16="http://schemas.microsoft.com/office/drawing/2014/main" id="{4B53BF14-981C-4FD2-A76A-9C18258C74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0" y="909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70" name="Oval 154">
                  <a:extLst>
                    <a:ext uri="{FF2B5EF4-FFF2-40B4-BE49-F238E27FC236}">
                      <a16:creationId xmlns:a16="http://schemas.microsoft.com/office/drawing/2014/main" id="{8F430212-ED10-4E57-8F4F-93235D55EE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16" y="108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71" name="Oval 155">
                  <a:extLst>
                    <a:ext uri="{FF2B5EF4-FFF2-40B4-BE49-F238E27FC236}">
                      <a16:creationId xmlns:a16="http://schemas.microsoft.com/office/drawing/2014/main" id="{6DCDBDED-5F00-431D-A903-BB4B29C7E4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82" y="1216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72" name="Oval 156">
                  <a:extLst>
                    <a:ext uri="{FF2B5EF4-FFF2-40B4-BE49-F238E27FC236}">
                      <a16:creationId xmlns:a16="http://schemas.microsoft.com/office/drawing/2014/main" id="{281AFAFB-8232-4D4A-A335-07214F7478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22" y="91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73" name="Oval 157">
                  <a:extLst>
                    <a:ext uri="{FF2B5EF4-FFF2-40B4-BE49-F238E27FC236}">
                      <a16:creationId xmlns:a16="http://schemas.microsoft.com/office/drawing/2014/main" id="{CF9131FD-6F0F-4110-9B79-E3A2D9A62E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391" y="103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74" name="Oval 158">
                  <a:extLst>
                    <a:ext uri="{FF2B5EF4-FFF2-40B4-BE49-F238E27FC236}">
                      <a16:creationId xmlns:a16="http://schemas.microsoft.com/office/drawing/2014/main" id="{B0C5E480-6404-41F9-9B0C-4893871B03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365" y="115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75" name="Oval 159">
                  <a:extLst>
                    <a:ext uri="{FF2B5EF4-FFF2-40B4-BE49-F238E27FC236}">
                      <a16:creationId xmlns:a16="http://schemas.microsoft.com/office/drawing/2014/main" id="{91CB5667-F51A-4372-A06F-4D58F1C804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323" y="1310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76" name="Oval 160">
                  <a:extLst>
                    <a:ext uri="{FF2B5EF4-FFF2-40B4-BE49-F238E27FC236}">
                      <a16:creationId xmlns:a16="http://schemas.microsoft.com/office/drawing/2014/main" id="{8EB37522-E06F-4352-BCA5-58F3E37A53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67" y="111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77" name="Oval 161">
                  <a:extLst>
                    <a:ext uri="{FF2B5EF4-FFF2-40B4-BE49-F238E27FC236}">
                      <a16:creationId xmlns:a16="http://schemas.microsoft.com/office/drawing/2014/main" id="{D90A9046-C8C8-4F13-BD2E-8D0214E101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11" y="133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78" name="Rectangle 162">
                  <a:extLst>
                    <a:ext uri="{FF2B5EF4-FFF2-40B4-BE49-F238E27FC236}">
                      <a16:creationId xmlns:a16="http://schemas.microsoft.com/office/drawing/2014/main" id="{23D3C18A-21EF-4D16-A5CE-45DD3B372A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97" y="991"/>
                  <a:ext cx="81" cy="53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79" name="Rectangle 163">
                  <a:extLst>
                    <a:ext uri="{FF2B5EF4-FFF2-40B4-BE49-F238E27FC236}">
                      <a16:creationId xmlns:a16="http://schemas.microsoft.com/office/drawing/2014/main" id="{CBE3FF7C-242C-4F37-9EA5-C4C9F761F4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88" y="996"/>
                  <a:ext cx="121" cy="48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80" name="Rectangle 164">
                  <a:extLst>
                    <a:ext uri="{FF2B5EF4-FFF2-40B4-BE49-F238E27FC236}">
                      <a16:creationId xmlns:a16="http://schemas.microsoft.com/office/drawing/2014/main" id="{355F310B-A0DF-4EB0-8CE1-49D8D6968F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98" y="1161"/>
                  <a:ext cx="65" cy="44"/>
                </a:xfrm>
                <a:prstGeom prst="rect">
                  <a:avLst/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81" name="Rectangle 165">
                  <a:extLst>
                    <a:ext uri="{FF2B5EF4-FFF2-40B4-BE49-F238E27FC236}">
                      <a16:creationId xmlns:a16="http://schemas.microsoft.com/office/drawing/2014/main" id="{6DCBAA88-09EF-4051-8AA1-E498F8482C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7" y="1160"/>
                  <a:ext cx="121" cy="44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82" name="Oval 166">
                  <a:extLst>
                    <a:ext uri="{FF2B5EF4-FFF2-40B4-BE49-F238E27FC236}">
                      <a16:creationId xmlns:a16="http://schemas.microsoft.com/office/drawing/2014/main" id="{F88928E3-263F-4923-AD50-F89F77F6CF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8" y="137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83" name="Oval 167">
                  <a:extLst>
                    <a:ext uri="{FF2B5EF4-FFF2-40B4-BE49-F238E27FC236}">
                      <a16:creationId xmlns:a16="http://schemas.microsoft.com/office/drawing/2014/main" id="{9E106F8E-DF70-4818-81CF-1752CB6457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31" y="73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84" name="Oval 168">
                  <a:extLst>
                    <a:ext uri="{FF2B5EF4-FFF2-40B4-BE49-F238E27FC236}">
                      <a16:creationId xmlns:a16="http://schemas.microsoft.com/office/drawing/2014/main" id="{58A58AAA-8CE9-4D3B-A467-856C3F55DC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91" y="146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85" name="Oval 169">
                  <a:extLst>
                    <a:ext uri="{FF2B5EF4-FFF2-40B4-BE49-F238E27FC236}">
                      <a16:creationId xmlns:a16="http://schemas.microsoft.com/office/drawing/2014/main" id="{EE20E940-1DA7-4CDC-AE56-8D2F65D3A4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28" y="1127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86" name="Oval 170">
                  <a:extLst>
                    <a:ext uri="{FF2B5EF4-FFF2-40B4-BE49-F238E27FC236}">
                      <a16:creationId xmlns:a16="http://schemas.microsoft.com/office/drawing/2014/main" id="{BBD8B47B-0853-4443-B3C0-62CF6F3263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86" y="129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87" name="Oval 171">
                  <a:extLst>
                    <a:ext uri="{FF2B5EF4-FFF2-40B4-BE49-F238E27FC236}">
                      <a16:creationId xmlns:a16="http://schemas.microsoft.com/office/drawing/2014/main" id="{041480E7-FA18-46A0-95B9-C7DF2184EB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18" y="95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88" name="Oval 172">
                  <a:extLst>
                    <a:ext uri="{FF2B5EF4-FFF2-40B4-BE49-F238E27FC236}">
                      <a16:creationId xmlns:a16="http://schemas.microsoft.com/office/drawing/2014/main" id="{22FD5027-2894-49FF-B767-A74003334A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06" y="820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389" name="Group 173">
                  <a:extLst>
                    <a:ext uri="{FF2B5EF4-FFF2-40B4-BE49-F238E27FC236}">
                      <a16:creationId xmlns:a16="http://schemas.microsoft.com/office/drawing/2014/main" id="{C45A6ECA-7C26-4B43-B11C-EA50B99ED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54623">
                  <a:off x="739" y="1058"/>
                  <a:ext cx="121" cy="46"/>
                  <a:chOff x="647" y="1706"/>
                  <a:chExt cx="136" cy="46"/>
                </a:xfrm>
              </p:grpSpPr>
              <p:sp>
                <p:nvSpPr>
                  <p:cNvPr id="12397" name="Rectangle 174">
                    <a:extLst>
                      <a:ext uri="{FF2B5EF4-FFF2-40B4-BE49-F238E27FC236}">
                        <a16:creationId xmlns:a16="http://schemas.microsoft.com/office/drawing/2014/main" id="{9B8486C1-5E22-451A-BA6B-26EB9901F7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7" y="1706"/>
                    <a:ext cx="91" cy="46"/>
                  </a:xfrm>
                  <a:prstGeom prst="rect">
                    <a:avLst/>
                  </a:prstGeom>
                  <a:solidFill>
                    <a:srgbClr val="FF6600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398" name="Rectangle 175">
                    <a:extLst>
                      <a:ext uri="{FF2B5EF4-FFF2-40B4-BE49-F238E27FC236}">
                        <a16:creationId xmlns:a16="http://schemas.microsoft.com/office/drawing/2014/main" id="{231C4723-0ABC-443A-9FE8-7332E0FC7A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7" y="1708"/>
                    <a:ext cx="136" cy="44"/>
                  </a:xfrm>
                  <a:prstGeom prst="rect">
                    <a:avLst/>
                  </a:prstGeom>
                  <a:solidFill>
                    <a:srgbClr val="FF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2390" name="Oval 176">
                  <a:extLst>
                    <a:ext uri="{FF2B5EF4-FFF2-40B4-BE49-F238E27FC236}">
                      <a16:creationId xmlns:a16="http://schemas.microsoft.com/office/drawing/2014/main" id="{ED5F7031-5521-4849-A510-40E7BB110D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935" y="873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91" name="Oval 177">
                  <a:extLst>
                    <a:ext uri="{FF2B5EF4-FFF2-40B4-BE49-F238E27FC236}">
                      <a16:creationId xmlns:a16="http://schemas.microsoft.com/office/drawing/2014/main" id="{F9A234B9-80E7-41BF-8EDC-8FBDE2AAA2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56" y="121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92" name="Oval 178">
                  <a:extLst>
                    <a:ext uri="{FF2B5EF4-FFF2-40B4-BE49-F238E27FC236}">
                      <a16:creationId xmlns:a16="http://schemas.microsoft.com/office/drawing/2014/main" id="{46B23987-A33A-4FE3-81E2-B958C579BE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17" y="135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93" name="Oval 179">
                  <a:extLst>
                    <a:ext uri="{FF2B5EF4-FFF2-40B4-BE49-F238E27FC236}">
                      <a16:creationId xmlns:a16="http://schemas.microsoft.com/office/drawing/2014/main" id="{76239833-7EF9-4722-BEEE-179789A498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82" y="1089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94" name="Oval 180">
                  <a:extLst>
                    <a:ext uri="{FF2B5EF4-FFF2-40B4-BE49-F238E27FC236}">
                      <a16:creationId xmlns:a16="http://schemas.microsoft.com/office/drawing/2014/main" id="{30E265AA-B6A8-44E9-85EF-F452506862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908" y="97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95" name="Oval 181">
                  <a:extLst>
                    <a:ext uri="{FF2B5EF4-FFF2-40B4-BE49-F238E27FC236}">
                      <a16:creationId xmlns:a16="http://schemas.microsoft.com/office/drawing/2014/main" id="{FF50B816-4958-4BC3-A42E-774D785861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27" y="1306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96" name="Oval 182">
                  <a:extLst>
                    <a:ext uri="{FF2B5EF4-FFF2-40B4-BE49-F238E27FC236}">
                      <a16:creationId xmlns:a16="http://schemas.microsoft.com/office/drawing/2014/main" id="{DA4C6E71-379F-427B-BE95-F98AD229F5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96" y="143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314" name="Group 183">
                <a:extLst>
                  <a:ext uri="{FF2B5EF4-FFF2-40B4-BE49-F238E27FC236}">
                    <a16:creationId xmlns:a16="http://schemas.microsoft.com/office/drawing/2014/main" id="{8C62385D-5C27-441D-810A-DB9B3F0694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232264">
                <a:off x="1791" y="2297"/>
                <a:ext cx="499" cy="1134"/>
                <a:chOff x="567" y="1389"/>
                <a:chExt cx="499" cy="1134"/>
              </a:xfrm>
            </p:grpSpPr>
            <p:sp>
              <p:nvSpPr>
                <p:cNvPr id="12346" name="Oval 184">
                  <a:extLst>
                    <a:ext uri="{FF2B5EF4-FFF2-40B4-BE49-F238E27FC236}">
                      <a16:creationId xmlns:a16="http://schemas.microsoft.com/office/drawing/2014/main" id="{7DBFC6D5-D6CC-4A4D-B4B2-56DEAF4E85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7" y="1570"/>
                  <a:ext cx="90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47" name="Oval 185">
                  <a:extLst>
                    <a:ext uri="{FF2B5EF4-FFF2-40B4-BE49-F238E27FC236}">
                      <a16:creationId xmlns:a16="http://schemas.microsoft.com/office/drawing/2014/main" id="{7189D303-4997-431A-AAD1-6CF2540F47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3" y="1480"/>
                  <a:ext cx="90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48" name="Oval 186">
                  <a:extLst>
                    <a:ext uri="{FF2B5EF4-FFF2-40B4-BE49-F238E27FC236}">
                      <a16:creationId xmlns:a16="http://schemas.microsoft.com/office/drawing/2014/main" id="{0BA1943F-FD6D-4592-BC2D-059C6EDC32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" y="1706"/>
                  <a:ext cx="91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49" name="Oval 187">
                  <a:extLst>
                    <a:ext uri="{FF2B5EF4-FFF2-40B4-BE49-F238E27FC236}">
                      <a16:creationId xmlns:a16="http://schemas.microsoft.com/office/drawing/2014/main" id="{0A65A88F-673C-4128-B043-94B56C6147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1389"/>
                  <a:ext cx="91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50" name="Oval 188">
                  <a:extLst>
                    <a:ext uri="{FF2B5EF4-FFF2-40B4-BE49-F238E27FC236}">
                      <a16:creationId xmlns:a16="http://schemas.microsoft.com/office/drawing/2014/main" id="{87D4B63D-2548-4D2B-8E41-DBB90922DA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1933"/>
                  <a:ext cx="136" cy="46"/>
                </a:xfrm>
                <a:prstGeom prst="ellipse">
                  <a:avLst/>
                </a:prstGeom>
                <a:solidFill>
                  <a:srgbClr val="99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51" name="Oval 189">
                  <a:extLst>
                    <a:ext uri="{FF2B5EF4-FFF2-40B4-BE49-F238E27FC236}">
                      <a16:creationId xmlns:a16="http://schemas.microsoft.com/office/drawing/2014/main" id="{0309666C-8979-4908-A7B8-39BA5416A9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2069"/>
                  <a:ext cx="136" cy="46"/>
                </a:xfrm>
                <a:prstGeom prst="ellipse">
                  <a:avLst/>
                </a:prstGeom>
                <a:solidFill>
                  <a:srgbClr val="99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52" name="Oval 190">
                  <a:extLst>
                    <a:ext uri="{FF2B5EF4-FFF2-40B4-BE49-F238E27FC236}">
                      <a16:creationId xmlns:a16="http://schemas.microsoft.com/office/drawing/2014/main" id="{84A65485-1703-43C2-A136-A897DC76CC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4" y="1888"/>
                  <a:ext cx="136" cy="46"/>
                </a:xfrm>
                <a:prstGeom prst="ellipse">
                  <a:avLst/>
                </a:prstGeom>
                <a:solidFill>
                  <a:srgbClr val="99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53" name="Line 191">
                  <a:extLst>
                    <a:ext uri="{FF2B5EF4-FFF2-40B4-BE49-F238E27FC236}">
                      <a16:creationId xmlns:a16="http://schemas.microsoft.com/office/drawing/2014/main" id="{3BFB5789-60C4-4FD2-B88D-4D8D14980D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7" y="1933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54" name="Line 192">
                  <a:extLst>
                    <a:ext uri="{FF2B5EF4-FFF2-40B4-BE49-F238E27FC236}">
                      <a16:creationId xmlns:a16="http://schemas.microsoft.com/office/drawing/2014/main" id="{C439CC4F-7CE8-4F0D-A1DE-519FE3BD6A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7" y="1979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55" name="Line 193">
                  <a:extLst>
                    <a:ext uri="{FF2B5EF4-FFF2-40B4-BE49-F238E27FC236}">
                      <a16:creationId xmlns:a16="http://schemas.microsoft.com/office/drawing/2014/main" id="{25D22246-F8D1-46F9-8C0C-FCE03D1B04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8" y="2069"/>
                  <a:ext cx="53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56" name="Line 194">
                  <a:extLst>
                    <a:ext uri="{FF2B5EF4-FFF2-40B4-BE49-F238E27FC236}">
                      <a16:creationId xmlns:a16="http://schemas.microsoft.com/office/drawing/2014/main" id="{70111CCF-5F80-46E7-9B2A-E9D24959B6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4" y="2115"/>
                  <a:ext cx="5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57" name="Line 195">
                  <a:extLst>
                    <a:ext uri="{FF2B5EF4-FFF2-40B4-BE49-F238E27FC236}">
                      <a16:creationId xmlns:a16="http://schemas.microsoft.com/office/drawing/2014/main" id="{DCB3C654-2ED5-4C6A-9A9F-90209DDE37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1" y="1887"/>
                  <a:ext cx="57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58" name="Line 196">
                  <a:extLst>
                    <a:ext uri="{FF2B5EF4-FFF2-40B4-BE49-F238E27FC236}">
                      <a16:creationId xmlns:a16="http://schemas.microsoft.com/office/drawing/2014/main" id="{F2D2A484-DE04-4677-B7C8-1AF74C43F8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3" y="1933"/>
                  <a:ext cx="57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315" name="Oval 197">
                <a:extLst>
                  <a:ext uri="{FF2B5EF4-FFF2-40B4-BE49-F238E27FC236}">
                    <a16:creationId xmlns:a16="http://schemas.microsoft.com/office/drawing/2014/main" id="{F04919F6-51C9-4DD8-8C93-49E9554CD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7" y="1679"/>
                <a:ext cx="46" cy="91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16" name="Oval 198">
                <a:extLst>
                  <a:ext uri="{FF2B5EF4-FFF2-40B4-BE49-F238E27FC236}">
                    <a16:creationId xmlns:a16="http://schemas.microsoft.com/office/drawing/2014/main" id="{B18DAA6D-B64A-4178-9817-9BB12D1B5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616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17" name="Oval 199">
                <a:extLst>
                  <a:ext uri="{FF2B5EF4-FFF2-40B4-BE49-F238E27FC236}">
                    <a16:creationId xmlns:a16="http://schemas.microsoft.com/office/drawing/2014/main" id="{E40995C2-BA5D-4F99-B6D9-DA664B97F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6" y="1253"/>
                <a:ext cx="135" cy="136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18" name="Line 200">
                <a:extLst>
                  <a:ext uri="{FF2B5EF4-FFF2-40B4-BE49-F238E27FC236}">
                    <a16:creationId xmlns:a16="http://schemas.microsoft.com/office/drawing/2014/main" id="{B4C36D85-908A-45A5-A8C7-6A395B9C46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7" y="3113"/>
                <a:ext cx="1815" cy="544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19" name="Line 201">
                <a:extLst>
                  <a:ext uri="{FF2B5EF4-FFF2-40B4-BE49-F238E27FC236}">
                    <a16:creationId xmlns:a16="http://schemas.microsoft.com/office/drawing/2014/main" id="{BC47A4D1-0186-4515-8766-0A1E2EB5F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6" y="2750"/>
                <a:ext cx="772" cy="454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2320" name="Group 202">
                <a:extLst>
                  <a:ext uri="{FF2B5EF4-FFF2-40B4-BE49-F238E27FC236}">
                    <a16:creationId xmlns:a16="http://schemas.microsoft.com/office/drawing/2014/main" id="{8BC1315D-9E3D-41EB-B8BA-4B72ABD3E5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283027">
                <a:off x="3515" y="1480"/>
                <a:ext cx="817" cy="136"/>
                <a:chOff x="3878" y="1842"/>
                <a:chExt cx="817" cy="136"/>
              </a:xfrm>
            </p:grpSpPr>
            <p:sp>
              <p:nvSpPr>
                <p:cNvPr id="12344" name="Line 203">
                  <a:extLst>
                    <a:ext uri="{FF2B5EF4-FFF2-40B4-BE49-F238E27FC236}">
                      <a16:creationId xmlns:a16="http://schemas.microsoft.com/office/drawing/2014/main" id="{B9EF957B-92AC-4889-8880-3256F74EC6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8" y="1933"/>
                  <a:ext cx="81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45" name="Line 204">
                  <a:extLst>
                    <a:ext uri="{FF2B5EF4-FFF2-40B4-BE49-F238E27FC236}">
                      <a16:creationId xmlns:a16="http://schemas.microsoft.com/office/drawing/2014/main" id="{B07277D0-FE2C-4279-A722-4E7558D051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8" y="1842"/>
                  <a:ext cx="635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321" name="Line 205">
                <a:extLst>
                  <a:ext uri="{FF2B5EF4-FFF2-40B4-BE49-F238E27FC236}">
                    <a16:creationId xmlns:a16="http://schemas.microsoft.com/office/drawing/2014/main" id="{A025806C-3A15-49F4-A4CC-49E50E67BA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2" y="1163"/>
                <a:ext cx="726" cy="4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2322" name="Group 206">
                <a:extLst>
                  <a:ext uri="{FF2B5EF4-FFF2-40B4-BE49-F238E27FC236}">
                    <a16:creationId xmlns:a16="http://schemas.microsoft.com/office/drawing/2014/main" id="{1D9BA0C7-5F6A-4EC6-9597-EFB73951F4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43" y="1933"/>
                <a:ext cx="1000" cy="926"/>
                <a:chOff x="247" y="1071"/>
                <a:chExt cx="1000" cy="926"/>
              </a:xfrm>
            </p:grpSpPr>
            <p:grpSp>
              <p:nvGrpSpPr>
                <p:cNvPr id="12330" name="Group 207">
                  <a:extLst>
                    <a:ext uri="{FF2B5EF4-FFF2-40B4-BE49-F238E27FC236}">
                      <a16:creationId xmlns:a16="http://schemas.microsoft.com/office/drawing/2014/main" id="{6CFD1D7A-9CEC-4C53-84DB-F4D8C62C00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7" y="1071"/>
                  <a:ext cx="1000" cy="926"/>
                  <a:chOff x="247" y="1071"/>
                  <a:chExt cx="1000" cy="926"/>
                </a:xfrm>
              </p:grpSpPr>
              <p:sp>
                <p:nvSpPr>
                  <p:cNvPr id="12332" name="Oval 208">
                    <a:extLst>
                      <a:ext uri="{FF2B5EF4-FFF2-40B4-BE49-F238E27FC236}">
                        <a16:creationId xmlns:a16="http://schemas.microsoft.com/office/drawing/2014/main" id="{4739E1AD-32D3-44A0-AF51-39B3C169F8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9" y="1071"/>
                    <a:ext cx="998" cy="908"/>
                  </a:xfrm>
                  <a:prstGeom prst="ellipse">
                    <a:avLst/>
                  </a:prstGeom>
                  <a:solidFill>
                    <a:srgbClr val="FFFF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333" name="Oval 209">
                    <a:extLst>
                      <a:ext uri="{FF2B5EF4-FFF2-40B4-BE49-F238E27FC236}">
                        <a16:creationId xmlns:a16="http://schemas.microsoft.com/office/drawing/2014/main" id="{BD913F36-34C1-44E8-8238-BAEF7D2164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3167750">
                    <a:off x="992" y="1758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334" name="Oval 210">
                    <a:extLst>
                      <a:ext uri="{FF2B5EF4-FFF2-40B4-BE49-F238E27FC236}">
                        <a16:creationId xmlns:a16="http://schemas.microsoft.com/office/drawing/2014/main" id="{A7096FEC-104C-4A80-8DD1-3C85F5A78E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7533237">
                    <a:off x="1001" y="1263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335" name="Oval 211">
                    <a:extLst>
                      <a:ext uri="{FF2B5EF4-FFF2-40B4-BE49-F238E27FC236}">
                        <a16:creationId xmlns:a16="http://schemas.microsoft.com/office/drawing/2014/main" id="{D1393E8F-2FA6-4A1A-8571-3005D1BDFE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9810645">
                    <a:off x="766" y="1096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336" name="Oval 212">
                    <a:extLst>
                      <a:ext uri="{FF2B5EF4-FFF2-40B4-BE49-F238E27FC236}">
                        <a16:creationId xmlns:a16="http://schemas.microsoft.com/office/drawing/2014/main" id="{15583E9F-246C-4636-8E30-2DBF69341E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1236467">
                    <a:off x="836" y="1912"/>
                    <a:ext cx="194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337" name="Oval 213">
                    <a:extLst>
                      <a:ext uri="{FF2B5EF4-FFF2-40B4-BE49-F238E27FC236}">
                        <a16:creationId xmlns:a16="http://schemas.microsoft.com/office/drawing/2014/main" id="{2AAA1886-19B4-4D81-BC87-7EC7CF1C41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362864">
                    <a:off x="396" y="1888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338" name="Oval 214">
                    <a:extLst>
                      <a:ext uri="{FF2B5EF4-FFF2-40B4-BE49-F238E27FC236}">
                        <a16:creationId xmlns:a16="http://schemas.microsoft.com/office/drawing/2014/main" id="{0A084D3F-EB0D-4FED-BD41-D6A75D4713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877814">
                    <a:off x="477" y="1089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339" name="Oval 215">
                    <a:extLst>
                      <a:ext uri="{FF2B5EF4-FFF2-40B4-BE49-F238E27FC236}">
                        <a16:creationId xmlns:a16="http://schemas.microsoft.com/office/drawing/2014/main" id="{8768BB93-E9F6-4D76-B754-3FEAB520C2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3023811">
                    <a:off x="236" y="1236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340" name="Oval 216">
                    <a:extLst>
                      <a:ext uri="{FF2B5EF4-FFF2-40B4-BE49-F238E27FC236}">
                        <a16:creationId xmlns:a16="http://schemas.microsoft.com/office/drawing/2014/main" id="{DC2491A4-D8E8-4DDF-B4F1-E8DDD08EEF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7221579">
                    <a:off x="210" y="1713"/>
                    <a:ext cx="235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341" name="Oval 217">
                    <a:extLst>
                      <a:ext uri="{FF2B5EF4-FFF2-40B4-BE49-F238E27FC236}">
                        <a16:creationId xmlns:a16="http://schemas.microsoft.com/office/drawing/2014/main" id="{107DD891-4601-486A-8EC6-9DAB277F1F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110107">
                    <a:off x="152" y="1474"/>
                    <a:ext cx="235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342" name="Oval 218">
                    <a:extLst>
                      <a:ext uri="{FF2B5EF4-FFF2-40B4-BE49-F238E27FC236}">
                        <a16:creationId xmlns:a16="http://schemas.microsoft.com/office/drawing/2014/main" id="{4BD1A44F-0F0E-4350-9913-AE76C0D0AF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107" y="1516"/>
                    <a:ext cx="235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343" name="Oval 219">
                    <a:extLst>
                      <a:ext uri="{FF2B5EF4-FFF2-40B4-BE49-F238E27FC236}">
                        <a16:creationId xmlns:a16="http://schemas.microsoft.com/office/drawing/2014/main" id="{1B8EFF14-B3E2-4794-889B-B33A34BAC4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81" y="1952"/>
                    <a:ext cx="148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2331" name="Oval 220">
                  <a:extLst>
                    <a:ext uri="{FF2B5EF4-FFF2-40B4-BE49-F238E27FC236}">
                      <a16:creationId xmlns:a16="http://schemas.microsoft.com/office/drawing/2014/main" id="{F249E410-1AC7-4142-973E-94CDF75557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389"/>
                  <a:ext cx="318" cy="273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323" name="Line 221">
                <a:extLst>
                  <a:ext uri="{FF2B5EF4-FFF2-40B4-BE49-F238E27FC236}">
                    <a16:creationId xmlns:a16="http://schemas.microsoft.com/office/drawing/2014/main" id="{31413651-3012-4A89-AE69-07A6D6475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7" y="2197"/>
                <a:ext cx="87" cy="42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24" name="Line 222">
                <a:extLst>
                  <a:ext uri="{FF2B5EF4-FFF2-40B4-BE49-F238E27FC236}">
                    <a16:creationId xmlns:a16="http://schemas.microsoft.com/office/drawing/2014/main" id="{7AF3E116-7D53-4AB2-848B-8F60337BA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1" y="2196"/>
                <a:ext cx="65" cy="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25" name="Line 223">
                <a:extLst>
                  <a:ext uri="{FF2B5EF4-FFF2-40B4-BE49-F238E27FC236}">
                    <a16:creationId xmlns:a16="http://schemas.microsoft.com/office/drawing/2014/main" id="{74CFB165-FE23-4D96-B631-FC317AB92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1" y="2217"/>
                <a:ext cx="65" cy="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26" name="Oval 224">
                <a:extLst>
                  <a:ext uri="{FF2B5EF4-FFF2-40B4-BE49-F238E27FC236}">
                    <a16:creationId xmlns:a16="http://schemas.microsoft.com/office/drawing/2014/main" id="{F2CD5DDA-2F30-4D20-B1D0-82A7CD523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2841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27" name="Oval 225">
                <a:extLst>
                  <a:ext uri="{FF2B5EF4-FFF2-40B4-BE49-F238E27FC236}">
                    <a16:creationId xmlns:a16="http://schemas.microsoft.com/office/drawing/2014/main" id="{90CCF7C5-B7DA-4706-AB69-8EA981EC69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795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28" name="Oval 226">
                <a:extLst>
                  <a:ext uri="{FF2B5EF4-FFF2-40B4-BE49-F238E27FC236}">
                    <a16:creationId xmlns:a16="http://schemas.microsoft.com/office/drawing/2014/main" id="{B5A634B5-A972-4691-9C9E-A164920697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29" name="Oval 227">
                <a:extLst>
                  <a:ext uri="{FF2B5EF4-FFF2-40B4-BE49-F238E27FC236}">
                    <a16:creationId xmlns:a16="http://schemas.microsoft.com/office/drawing/2014/main" id="{342BDDFC-D769-41E4-B3B4-88049C244C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2659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307" name="Oval 228">
              <a:extLst>
                <a:ext uri="{FF2B5EF4-FFF2-40B4-BE49-F238E27FC236}">
                  <a16:creationId xmlns:a16="http://schemas.microsoft.com/office/drawing/2014/main" id="{D35FC4EE-C357-4FF0-8494-EA17CB9A8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1207"/>
              <a:ext cx="90" cy="90"/>
            </a:xfrm>
            <a:prstGeom prst="ellipse">
              <a:avLst/>
            </a:prstGeom>
            <a:solidFill>
              <a:srgbClr val="9900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4BF144F-5902-424F-A17C-83A7C17CA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8. Identify the organelle</a:t>
            </a:r>
          </a:p>
        </p:txBody>
      </p:sp>
      <p:sp>
        <p:nvSpPr>
          <p:cNvPr id="12292" name="AutoShape 112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45BEE426-9568-43A9-9592-83C0936CF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2924176"/>
            <a:ext cx="3240088" cy="576263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Microfilament</a:t>
            </a:r>
          </a:p>
        </p:txBody>
      </p:sp>
      <p:sp>
        <p:nvSpPr>
          <p:cNvPr id="12293" name="AutoShape 113">
            <a:hlinkClick r:id="" action="ppaction://macro?name=Right" highlightClick="1"/>
            <a:extLst>
              <a:ext uri="{FF2B5EF4-FFF2-40B4-BE49-F238E27FC236}">
                <a16:creationId xmlns:a16="http://schemas.microsoft.com/office/drawing/2014/main" id="{E4FE6D4C-DA97-4875-9EBA-C927F5E1D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3716338"/>
            <a:ext cx="3240088" cy="5762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Cytoplasm</a:t>
            </a:r>
          </a:p>
        </p:txBody>
      </p:sp>
      <p:sp>
        <p:nvSpPr>
          <p:cNvPr id="12294" name="AutoShape 114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5EC2E990-8835-4ACD-AD91-378092B38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4508501"/>
            <a:ext cx="3240088" cy="576263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5" name="AutoShape 115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8AC9119B-C381-45D1-90B4-4F65B4475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5300663"/>
            <a:ext cx="3240088" cy="5762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</a:p>
        </p:txBody>
      </p:sp>
      <p:sp>
        <p:nvSpPr>
          <p:cNvPr id="12296" name="AutoShape 116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54A93033-0070-4FDB-96AA-C93E01DFE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2132013"/>
            <a:ext cx="3240088" cy="5762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RER</a:t>
            </a:r>
          </a:p>
        </p:txBody>
      </p:sp>
      <p:sp>
        <p:nvSpPr>
          <p:cNvPr id="12297" name="Line 117">
            <a:extLst>
              <a:ext uri="{FF2B5EF4-FFF2-40B4-BE49-F238E27FC236}">
                <a16:creationId xmlns:a16="http://schemas.microsoft.com/office/drawing/2014/main" id="{D7813EF7-2437-4158-AA09-A401607C11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2888" y="1916114"/>
            <a:ext cx="360362" cy="720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8" name="Text Box 118">
            <a:extLst>
              <a:ext uri="{FF2B5EF4-FFF2-40B4-BE49-F238E27FC236}">
                <a16:creationId xmlns:a16="http://schemas.microsoft.com/office/drawing/2014/main" id="{2E519720-5129-458E-893B-59E7E555A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15224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2299" name="Text Box 119">
            <a:extLst>
              <a:ext uri="{FF2B5EF4-FFF2-40B4-BE49-F238E27FC236}">
                <a16:creationId xmlns:a16="http://schemas.microsoft.com/office/drawing/2014/main" id="{651D9FA0-022F-4215-9FE8-51F4249B5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4581526"/>
            <a:ext cx="161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Mitochondrion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8267605-B5D0-4E69-88CC-4BDA02E5616D}"/>
              </a:ext>
            </a:extLst>
          </p:cNvPr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3885062-801E-482A-B537-8C0469C31A26}"/>
              </a:ext>
            </a:extLst>
          </p:cNvPr>
          <p:cNvSpPr/>
          <p:nvPr/>
        </p:nvSpPr>
        <p:spPr>
          <a:xfrm>
            <a:off x="1523630" y="6669088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3617554"/>
      </p:ext>
    </p:extLst>
  </p:cSld>
  <p:clrMapOvr>
    <a:masterClrMapping/>
  </p:clrMapOvr>
  <p:transition advClick="0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B95486B-FB56-495E-9DD1-2103387BB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9. Identify the organelle</a:t>
            </a:r>
          </a:p>
        </p:txBody>
      </p:sp>
      <p:sp>
        <p:nvSpPr>
          <p:cNvPr id="13315" name="AutoShape 112">
            <a:hlinkClick r:id="" action="ppaction://macro?name=Right" highlightClick="1"/>
            <a:extLst>
              <a:ext uri="{FF2B5EF4-FFF2-40B4-BE49-F238E27FC236}">
                <a16:creationId xmlns:a16="http://schemas.microsoft.com/office/drawing/2014/main" id="{AD0CC571-7DB9-4C79-AA64-F326B47EC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2924176"/>
            <a:ext cx="3240088" cy="576263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membrane</a:t>
            </a:r>
          </a:p>
        </p:txBody>
      </p:sp>
      <p:sp>
        <p:nvSpPr>
          <p:cNvPr id="13316" name="AutoShape 113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367792B2-5418-49B7-B642-9196BDF43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3716338"/>
            <a:ext cx="3240088" cy="5762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Cytoplasm</a:t>
            </a:r>
          </a:p>
        </p:txBody>
      </p:sp>
      <p:sp>
        <p:nvSpPr>
          <p:cNvPr id="13317" name="AutoShape 114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55F86417-7176-4FFD-9539-396047C51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4508501"/>
            <a:ext cx="3240088" cy="576263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AutoShape 115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6B7858D2-980D-422C-A44B-0C20F90FC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5300663"/>
            <a:ext cx="3240088" cy="5762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</a:p>
        </p:txBody>
      </p:sp>
      <p:sp>
        <p:nvSpPr>
          <p:cNvPr id="13319" name="AutoShape 116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8A54F02E-B789-410C-B41F-4A6C4D061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2132013"/>
            <a:ext cx="3240088" cy="5762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</a:p>
        </p:txBody>
      </p:sp>
      <p:sp>
        <p:nvSpPr>
          <p:cNvPr id="13320" name="Line 117">
            <a:extLst>
              <a:ext uri="{FF2B5EF4-FFF2-40B4-BE49-F238E27FC236}">
                <a16:creationId xmlns:a16="http://schemas.microsoft.com/office/drawing/2014/main" id="{93C9D2EE-1E55-4ECA-A579-F7F608EFF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988" y="1773239"/>
            <a:ext cx="500062" cy="612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1" name="Text Box 118">
            <a:extLst>
              <a:ext uri="{FF2B5EF4-FFF2-40B4-BE49-F238E27FC236}">
                <a16:creationId xmlns:a16="http://schemas.microsoft.com/office/drawing/2014/main" id="{47E68F51-B5FF-40FF-879E-7D54510E6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4128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3322" name="Text Box 119">
            <a:extLst>
              <a:ext uri="{FF2B5EF4-FFF2-40B4-BE49-F238E27FC236}">
                <a16:creationId xmlns:a16="http://schemas.microsoft.com/office/drawing/2014/main" id="{B74E2ABC-14DF-42F2-AFCD-004EFBF8C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4581526"/>
            <a:ext cx="161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Mitochondrion</a:t>
            </a:r>
          </a:p>
        </p:txBody>
      </p:sp>
      <p:grpSp>
        <p:nvGrpSpPr>
          <p:cNvPr id="13323" name="Group 120">
            <a:extLst>
              <a:ext uri="{FF2B5EF4-FFF2-40B4-BE49-F238E27FC236}">
                <a16:creationId xmlns:a16="http://schemas.microsoft.com/office/drawing/2014/main" id="{6596BD52-1E4D-457E-82CB-904128C8DC02}"/>
              </a:ext>
            </a:extLst>
          </p:cNvPr>
          <p:cNvGrpSpPr>
            <a:grpSpLocks/>
          </p:cNvGrpSpPr>
          <p:nvPr/>
        </p:nvGrpSpPr>
        <p:grpSpPr bwMode="auto">
          <a:xfrm>
            <a:off x="1847851" y="2205038"/>
            <a:ext cx="4462463" cy="3744912"/>
            <a:chOff x="1292" y="1026"/>
            <a:chExt cx="3312" cy="2813"/>
          </a:xfrm>
        </p:grpSpPr>
        <p:grpSp>
          <p:nvGrpSpPr>
            <p:cNvPr id="13330" name="Group 121">
              <a:extLst>
                <a:ext uri="{FF2B5EF4-FFF2-40B4-BE49-F238E27FC236}">
                  <a16:creationId xmlns:a16="http://schemas.microsoft.com/office/drawing/2014/main" id="{C79B0F33-9256-44B2-866A-F3DD9D1E11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2" y="1026"/>
              <a:ext cx="3312" cy="2813"/>
              <a:chOff x="1292" y="1026"/>
              <a:chExt cx="3312" cy="2813"/>
            </a:xfrm>
          </p:grpSpPr>
          <p:sp>
            <p:nvSpPr>
              <p:cNvPr id="13332" name="Oval 122">
                <a:extLst>
                  <a:ext uri="{FF2B5EF4-FFF2-40B4-BE49-F238E27FC236}">
                    <a16:creationId xmlns:a16="http://schemas.microsoft.com/office/drawing/2014/main" id="{97ACA2A5-D344-4290-AEDC-A5EE0731E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1026"/>
                <a:ext cx="3312" cy="2813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3333" name="Group 123">
                <a:extLst>
                  <a:ext uri="{FF2B5EF4-FFF2-40B4-BE49-F238E27FC236}">
                    <a16:creationId xmlns:a16="http://schemas.microsoft.com/office/drawing/2014/main" id="{7CB3E9E9-5CBC-4428-AFE0-9666A6EF3F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5" y="2841"/>
                <a:ext cx="182" cy="182"/>
                <a:chOff x="4014" y="1842"/>
                <a:chExt cx="273" cy="182"/>
              </a:xfrm>
            </p:grpSpPr>
            <p:sp>
              <p:nvSpPr>
                <p:cNvPr id="13436" name="AutoShape 124">
                  <a:extLst>
                    <a:ext uri="{FF2B5EF4-FFF2-40B4-BE49-F238E27FC236}">
                      <a16:creationId xmlns:a16="http://schemas.microsoft.com/office/drawing/2014/main" id="{3B27CBA3-B87B-4FBB-909E-473AC8548E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4" y="1842"/>
                  <a:ext cx="45" cy="182"/>
                </a:xfrm>
                <a:prstGeom prst="can">
                  <a:avLst>
                    <a:gd name="adj" fmla="val 101111"/>
                  </a:avLst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37" name="AutoShape 125">
                  <a:extLst>
                    <a:ext uri="{FF2B5EF4-FFF2-40B4-BE49-F238E27FC236}">
                      <a16:creationId xmlns:a16="http://schemas.microsoft.com/office/drawing/2014/main" id="{24BF26FE-82D0-4977-88C5-5DC6EE18B3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173" y="1865"/>
                  <a:ext cx="45" cy="182"/>
                </a:xfrm>
                <a:prstGeom prst="can">
                  <a:avLst>
                    <a:gd name="adj" fmla="val 101111"/>
                  </a:avLst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334" name="Group 126">
                <a:extLst>
                  <a:ext uri="{FF2B5EF4-FFF2-40B4-BE49-F238E27FC236}">
                    <a16:creationId xmlns:a16="http://schemas.microsoft.com/office/drawing/2014/main" id="{BFEBA036-4D0F-4E8F-9D38-C127485CEA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1616"/>
                <a:ext cx="226" cy="680"/>
                <a:chOff x="2608" y="1979"/>
                <a:chExt cx="181" cy="544"/>
              </a:xfrm>
            </p:grpSpPr>
            <p:sp>
              <p:nvSpPr>
                <p:cNvPr id="13434" name="Oval 127">
                  <a:extLst>
                    <a:ext uri="{FF2B5EF4-FFF2-40B4-BE49-F238E27FC236}">
                      <a16:creationId xmlns:a16="http://schemas.microsoft.com/office/drawing/2014/main" id="{DF84950F-B3BF-4EFC-9BCD-E3FB109D2F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8" y="1979"/>
                  <a:ext cx="181" cy="544"/>
                </a:xfrm>
                <a:prstGeom prst="ellipse">
                  <a:avLst/>
                </a:prstGeom>
                <a:solidFill>
                  <a:srgbClr val="99FF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35" name="Freeform 128">
                  <a:extLst>
                    <a:ext uri="{FF2B5EF4-FFF2-40B4-BE49-F238E27FC236}">
                      <a16:creationId xmlns:a16="http://schemas.microsoft.com/office/drawing/2014/main" id="{E21A5CA6-0711-44D5-96EB-B5E521FF02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6" y="2009"/>
                  <a:ext cx="163" cy="481"/>
                </a:xfrm>
                <a:custGeom>
                  <a:avLst/>
                  <a:gdLst>
                    <a:gd name="T0" fmla="*/ 83 w 163"/>
                    <a:gd name="T1" fmla="*/ 1 h 481"/>
                    <a:gd name="T2" fmla="*/ 95 w 163"/>
                    <a:gd name="T3" fmla="*/ 4 h 481"/>
                    <a:gd name="T4" fmla="*/ 116 w 163"/>
                    <a:gd name="T5" fmla="*/ 22 h 481"/>
                    <a:gd name="T6" fmla="*/ 83 w 163"/>
                    <a:gd name="T7" fmla="*/ 52 h 481"/>
                    <a:gd name="T8" fmla="*/ 71 w 163"/>
                    <a:gd name="T9" fmla="*/ 60 h 481"/>
                    <a:gd name="T10" fmla="*/ 107 w 163"/>
                    <a:gd name="T11" fmla="*/ 76 h 481"/>
                    <a:gd name="T12" fmla="*/ 134 w 163"/>
                    <a:gd name="T13" fmla="*/ 88 h 481"/>
                    <a:gd name="T14" fmla="*/ 144 w 163"/>
                    <a:gd name="T15" fmla="*/ 99 h 481"/>
                    <a:gd name="T16" fmla="*/ 99 w 163"/>
                    <a:gd name="T17" fmla="*/ 166 h 481"/>
                    <a:gd name="T18" fmla="*/ 84 w 163"/>
                    <a:gd name="T19" fmla="*/ 177 h 481"/>
                    <a:gd name="T20" fmla="*/ 92 w 163"/>
                    <a:gd name="T21" fmla="*/ 199 h 481"/>
                    <a:gd name="T22" fmla="*/ 137 w 163"/>
                    <a:gd name="T23" fmla="*/ 207 h 481"/>
                    <a:gd name="T24" fmla="*/ 149 w 163"/>
                    <a:gd name="T25" fmla="*/ 217 h 481"/>
                    <a:gd name="T26" fmla="*/ 138 w 163"/>
                    <a:gd name="T27" fmla="*/ 280 h 481"/>
                    <a:gd name="T28" fmla="*/ 75 w 163"/>
                    <a:gd name="T29" fmla="*/ 286 h 481"/>
                    <a:gd name="T30" fmla="*/ 77 w 163"/>
                    <a:gd name="T31" fmla="*/ 324 h 481"/>
                    <a:gd name="T32" fmla="*/ 98 w 163"/>
                    <a:gd name="T33" fmla="*/ 328 h 481"/>
                    <a:gd name="T34" fmla="*/ 128 w 163"/>
                    <a:gd name="T35" fmla="*/ 333 h 481"/>
                    <a:gd name="T36" fmla="*/ 141 w 163"/>
                    <a:gd name="T37" fmla="*/ 343 h 481"/>
                    <a:gd name="T38" fmla="*/ 90 w 163"/>
                    <a:gd name="T39" fmla="*/ 403 h 481"/>
                    <a:gd name="T40" fmla="*/ 101 w 163"/>
                    <a:gd name="T41" fmla="*/ 436 h 481"/>
                    <a:gd name="T42" fmla="*/ 116 w 163"/>
                    <a:gd name="T43" fmla="*/ 451 h 481"/>
                    <a:gd name="T44" fmla="*/ 111 w 163"/>
                    <a:gd name="T45" fmla="*/ 475 h 481"/>
                    <a:gd name="T46" fmla="*/ 96 w 163"/>
                    <a:gd name="T47" fmla="*/ 478 h 481"/>
                    <a:gd name="T48" fmla="*/ 75 w 163"/>
                    <a:gd name="T49" fmla="*/ 477 h 481"/>
                    <a:gd name="T50" fmla="*/ 51 w 163"/>
                    <a:gd name="T51" fmla="*/ 454 h 481"/>
                    <a:gd name="T52" fmla="*/ 38 w 163"/>
                    <a:gd name="T53" fmla="*/ 436 h 481"/>
                    <a:gd name="T54" fmla="*/ 90 w 163"/>
                    <a:gd name="T55" fmla="*/ 384 h 481"/>
                    <a:gd name="T56" fmla="*/ 96 w 163"/>
                    <a:gd name="T57" fmla="*/ 367 h 481"/>
                    <a:gd name="T58" fmla="*/ 87 w 163"/>
                    <a:gd name="T59" fmla="*/ 354 h 481"/>
                    <a:gd name="T60" fmla="*/ 39 w 163"/>
                    <a:gd name="T61" fmla="*/ 339 h 481"/>
                    <a:gd name="T62" fmla="*/ 24 w 163"/>
                    <a:gd name="T63" fmla="*/ 324 h 481"/>
                    <a:gd name="T64" fmla="*/ 12 w 163"/>
                    <a:gd name="T65" fmla="*/ 306 h 481"/>
                    <a:gd name="T66" fmla="*/ 89 w 163"/>
                    <a:gd name="T67" fmla="*/ 261 h 481"/>
                    <a:gd name="T68" fmla="*/ 56 w 163"/>
                    <a:gd name="T69" fmla="*/ 228 h 481"/>
                    <a:gd name="T70" fmla="*/ 30 w 163"/>
                    <a:gd name="T71" fmla="*/ 223 h 481"/>
                    <a:gd name="T72" fmla="*/ 17 w 163"/>
                    <a:gd name="T73" fmla="*/ 207 h 481"/>
                    <a:gd name="T74" fmla="*/ 18 w 163"/>
                    <a:gd name="T75" fmla="*/ 175 h 481"/>
                    <a:gd name="T76" fmla="*/ 95 w 163"/>
                    <a:gd name="T77" fmla="*/ 142 h 481"/>
                    <a:gd name="T78" fmla="*/ 81 w 163"/>
                    <a:gd name="T79" fmla="*/ 120 h 481"/>
                    <a:gd name="T80" fmla="*/ 42 w 163"/>
                    <a:gd name="T81" fmla="*/ 111 h 481"/>
                    <a:gd name="T82" fmla="*/ 33 w 163"/>
                    <a:gd name="T83" fmla="*/ 99 h 481"/>
                    <a:gd name="T84" fmla="*/ 38 w 163"/>
                    <a:gd name="T85" fmla="*/ 39 h 481"/>
                    <a:gd name="T86" fmla="*/ 68 w 163"/>
                    <a:gd name="T87" fmla="*/ 22 h 481"/>
                    <a:gd name="T88" fmla="*/ 78 w 163"/>
                    <a:gd name="T89" fmla="*/ 4 h 481"/>
                    <a:gd name="T90" fmla="*/ 83 w 163"/>
                    <a:gd name="T91" fmla="*/ 1 h 48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63" h="481">
                      <a:moveTo>
                        <a:pt x="83" y="1"/>
                      </a:moveTo>
                      <a:cubicBezTo>
                        <a:pt x="87" y="2"/>
                        <a:pt x="92" y="2"/>
                        <a:pt x="95" y="4"/>
                      </a:cubicBezTo>
                      <a:cubicBezTo>
                        <a:pt x="102" y="9"/>
                        <a:pt x="107" y="20"/>
                        <a:pt x="116" y="22"/>
                      </a:cubicBezTo>
                      <a:cubicBezTo>
                        <a:pt x="123" y="56"/>
                        <a:pt x="111" y="51"/>
                        <a:pt x="83" y="52"/>
                      </a:cubicBezTo>
                      <a:cubicBezTo>
                        <a:pt x="76" y="54"/>
                        <a:pt x="72" y="53"/>
                        <a:pt x="71" y="60"/>
                      </a:cubicBezTo>
                      <a:cubicBezTo>
                        <a:pt x="73" y="80"/>
                        <a:pt x="89" y="75"/>
                        <a:pt x="107" y="76"/>
                      </a:cubicBezTo>
                      <a:cubicBezTo>
                        <a:pt x="113" y="83"/>
                        <a:pt x="125" y="87"/>
                        <a:pt x="134" y="88"/>
                      </a:cubicBezTo>
                      <a:cubicBezTo>
                        <a:pt x="141" y="91"/>
                        <a:pt x="143" y="91"/>
                        <a:pt x="144" y="99"/>
                      </a:cubicBezTo>
                      <a:cubicBezTo>
                        <a:pt x="143" y="172"/>
                        <a:pt x="158" y="164"/>
                        <a:pt x="99" y="166"/>
                      </a:cubicBezTo>
                      <a:cubicBezTo>
                        <a:pt x="88" y="168"/>
                        <a:pt x="88" y="168"/>
                        <a:pt x="84" y="177"/>
                      </a:cubicBezTo>
                      <a:cubicBezTo>
                        <a:pt x="85" y="186"/>
                        <a:pt x="82" y="197"/>
                        <a:pt x="92" y="199"/>
                      </a:cubicBezTo>
                      <a:cubicBezTo>
                        <a:pt x="106" y="206"/>
                        <a:pt x="121" y="205"/>
                        <a:pt x="137" y="207"/>
                      </a:cubicBezTo>
                      <a:cubicBezTo>
                        <a:pt x="142" y="210"/>
                        <a:pt x="146" y="212"/>
                        <a:pt x="149" y="217"/>
                      </a:cubicBezTo>
                      <a:cubicBezTo>
                        <a:pt x="150" y="235"/>
                        <a:pt x="163" y="276"/>
                        <a:pt x="138" y="280"/>
                      </a:cubicBezTo>
                      <a:cubicBezTo>
                        <a:pt x="122" y="288"/>
                        <a:pt x="94" y="283"/>
                        <a:pt x="75" y="286"/>
                      </a:cubicBezTo>
                      <a:cubicBezTo>
                        <a:pt x="73" y="296"/>
                        <a:pt x="70" y="315"/>
                        <a:pt x="77" y="324"/>
                      </a:cubicBezTo>
                      <a:cubicBezTo>
                        <a:pt x="81" y="330"/>
                        <a:pt x="98" y="328"/>
                        <a:pt x="98" y="328"/>
                      </a:cubicBezTo>
                      <a:cubicBezTo>
                        <a:pt x="106" y="332"/>
                        <a:pt x="119" y="332"/>
                        <a:pt x="128" y="333"/>
                      </a:cubicBezTo>
                      <a:cubicBezTo>
                        <a:pt x="134" y="336"/>
                        <a:pt x="137" y="338"/>
                        <a:pt x="141" y="343"/>
                      </a:cubicBezTo>
                      <a:cubicBezTo>
                        <a:pt x="140" y="410"/>
                        <a:pt x="152" y="402"/>
                        <a:pt x="90" y="403"/>
                      </a:cubicBezTo>
                      <a:cubicBezTo>
                        <a:pt x="91" y="424"/>
                        <a:pt x="84" y="433"/>
                        <a:pt x="101" y="436"/>
                      </a:cubicBezTo>
                      <a:cubicBezTo>
                        <a:pt x="108" y="440"/>
                        <a:pt x="112" y="444"/>
                        <a:pt x="116" y="451"/>
                      </a:cubicBezTo>
                      <a:cubicBezTo>
                        <a:pt x="115" y="459"/>
                        <a:pt x="119" y="472"/>
                        <a:pt x="111" y="475"/>
                      </a:cubicBezTo>
                      <a:cubicBezTo>
                        <a:pt x="106" y="477"/>
                        <a:pt x="96" y="478"/>
                        <a:pt x="96" y="478"/>
                      </a:cubicBezTo>
                      <a:cubicBezTo>
                        <a:pt x="90" y="481"/>
                        <a:pt x="75" y="477"/>
                        <a:pt x="75" y="477"/>
                      </a:cubicBezTo>
                      <a:cubicBezTo>
                        <a:pt x="70" y="469"/>
                        <a:pt x="59" y="459"/>
                        <a:pt x="51" y="454"/>
                      </a:cubicBezTo>
                      <a:cubicBezTo>
                        <a:pt x="46" y="448"/>
                        <a:pt x="42" y="442"/>
                        <a:pt x="38" y="436"/>
                      </a:cubicBezTo>
                      <a:cubicBezTo>
                        <a:pt x="22" y="380"/>
                        <a:pt x="48" y="385"/>
                        <a:pt x="90" y="384"/>
                      </a:cubicBezTo>
                      <a:cubicBezTo>
                        <a:pt x="92" y="378"/>
                        <a:pt x="95" y="373"/>
                        <a:pt x="96" y="367"/>
                      </a:cubicBezTo>
                      <a:cubicBezTo>
                        <a:pt x="95" y="359"/>
                        <a:pt x="95" y="356"/>
                        <a:pt x="87" y="354"/>
                      </a:cubicBezTo>
                      <a:cubicBezTo>
                        <a:pt x="71" y="342"/>
                        <a:pt x="58" y="343"/>
                        <a:pt x="39" y="339"/>
                      </a:cubicBezTo>
                      <a:cubicBezTo>
                        <a:pt x="35" y="333"/>
                        <a:pt x="30" y="328"/>
                        <a:pt x="24" y="324"/>
                      </a:cubicBezTo>
                      <a:cubicBezTo>
                        <a:pt x="19" y="318"/>
                        <a:pt x="17" y="312"/>
                        <a:pt x="12" y="306"/>
                      </a:cubicBezTo>
                      <a:cubicBezTo>
                        <a:pt x="0" y="246"/>
                        <a:pt x="32" y="262"/>
                        <a:pt x="89" y="261"/>
                      </a:cubicBezTo>
                      <a:cubicBezTo>
                        <a:pt x="86" y="228"/>
                        <a:pt x="90" y="230"/>
                        <a:pt x="56" y="228"/>
                      </a:cubicBezTo>
                      <a:cubicBezTo>
                        <a:pt x="47" y="227"/>
                        <a:pt x="39" y="226"/>
                        <a:pt x="30" y="223"/>
                      </a:cubicBezTo>
                      <a:cubicBezTo>
                        <a:pt x="21" y="216"/>
                        <a:pt x="23" y="215"/>
                        <a:pt x="17" y="207"/>
                      </a:cubicBezTo>
                      <a:cubicBezTo>
                        <a:pt x="17" y="196"/>
                        <a:pt x="17" y="186"/>
                        <a:pt x="18" y="175"/>
                      </a:cubicBezTo>
                      <a:cubicBezTo>
                        <a:pt x="21" y="129"/>
                        <a:pt x="46" y="144"/>
                        <a:pt x="95" y="142"/>
                      </a:cubicBezTo>
                      <a:cubicBezTo>
                        <a:pt x="93" y="132"/>
                        <a:pt x="92" y="122"/>
                        <a:pt x="81" y="120"/>
                      </a:cubicBezTo>
                      <a:cubicBezTo>
                        <a:pt x="70" y="112"/>
                        <a:pt x="55" y="114"/>
                        <a:pt x="42" y="111"/>
                      </a:cubicBezTo>
                      <a:cubicBezTo>
                        <a:pt x="37" y="108"/>
                        <a:pt x="36" y="104"/>
                        <a:pt x="33" y="99"/>
                      </a:cubicBezTo>
                      <a:cubicBezTo>
                        <a:pt x="33" y="87"/>
                        <a:pt x="29" y="56"/>
                        <a:pt x="38" y="39"/>
                      </a:cubicBezTo>
                      <a:cubicBezTo>
                        <a:pt x="42" y="21"/>
                        <a:pt x="51" y="24"/>
                        <a:pt x="68" y="22"/>
                      </a:cubicBezTo>
                      <a:cubicBezTo>
                        <a:pt x="72" y="17"/>
                        <a:pt x="73" y="8"/>
                        <a:pt x="78" y="4"/>
                      </a:cubicBezTo>
                      <a:cubicBezTo>
                        <a:pt x="84" y="0"/>
                        <a:pt x="83" y="6"/>
                        <a:pt x="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335" name="Group 129">
                <a:extLst>
                  <a:ext uri="{FF2B5EF4-FFF2-40B4-BE49-F238E27FC236}">
                    <a16:creationId xmlns:a16="http://schemas.microsoft.com/office/drawing/2014/main" id="{E815BCB3-BF69-408C-AB13-8D0AF4CB11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615422">
                <a:off x="2655" y="2893"/>
                <a:ext cx="227" cy="681"/>
                <a:chOff x="2608" y="1979"/>
                <a:chExt cx="181" cy="544"/>
              </a:xfrm>
            </p:grpSpPr>
            <p:sp>
              <p:nvSpPr>
                <p:cNvPr id="13432" name="Oval 130">
                  <a:extLst>
                    <a:ext uri="{FF2B5EF4-FFF2-40B4-BE49-F238E27FC236}">
                      <a16:creationId xmlns:a16="http://schemas.microsoft.com/office/drawing/2014/main" id="{DF1483DF-32F1-4C4F-B47E-A089CB72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8" y="1979"/>
                  <a:ext cx="181" cy="544"/>
                </a:xfrm>
                <a:prstGeom prst="ellipse">
                  <a:avLst/>
                </a:prstGeom>
                <a:solidFill>
                  <a:srgbClr val="99FF66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33" name="Freeform 131">
                  <a:extLst>
                    <a:ext uri="{FF2B5EF4-FFF2-40B4-BE49-F238E27FC236}">
                      <a16:creationId xmlns:a16="http://schemas.microsoft.com/office/drawing/2014/main" id="{59FAE4C4-14A0-4570-B72C-66F7A6F069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6" y="2009"/>
                  <a:ext cx="163" cy="481"/>
                </a:xfrm>
                <a:custGeom>
                  <a:avLst/>
                  <a:gdLst>
                    <a:gd name="T0" fmla="*/ 83 w 163"/>
                    <a:gd name="T1" fmla="*/ 1 h 481"/>
                    <a:gd name="T2" fmla="*/ 95 w 163"/>
                    <a:gd name="T3" fmla="*/ 4 h 481"/>
                    <a:gd name="T4" fmla="*/ 116 w 163"/>
                    <a:gd name="T5" fmla="*/ 22 h 481"/>
                    <a:gd name="T6" fmla="*/ 83 w 163"/>
                    <a:gd name="T7" fmla="*/ 52 h 481"/>
                    <a:gd name="T8" fmla="*/ 71 w 163"/>
                    <a:gd name="T9" fmla="*/ 60 h 481"/>
                    <a:gd name="T10" fmla="*/ 107 w 163"/>
                    <a:gd name="T11" fmla="*/ 76 h 481"/>
                    <a:gd name="T12" fmla="*/ 134 w 163"/>
                    <a:gd name="T13" fmla="*/ 88 h 481"/>
                    <a:gd name="T14" fmla="*/ 144 w 163"/>
                    <a:gd name="T15" fmla="*/ 99 h 481"/>
                    <a:gd name="T16" fmla="*/ 99 w 163"/>
                    <a:gd name="T17" fmla="*/ 166 h 481"/>
                    <a:gd name="T18" fmla="*/ 84 w 163"/>
                    <a:gd name="T19" fmla="*/ 177 h 481"/>
                    <a:gd name="T20" fmla="*/ 92 w 163"/>
                    <a:gd name="T21" fmla="*/ 199 h 481"/>
                    <a:gd name="T22" fmla="*/ 137 w 163"/>
                    <a:gd name="T23" fmla="*/ 207 h 481"/>
                    <a:gd name="T24" fmla="*/ 149 w 163"/>
                    <a:gd name="T25" fmla="*/ 217 h 481"/>
                    <a:gd name="T26" fmla="*/ 138 w 163"/>
                    <a:gd name="T27" fmla="*/ 280 h 481"/>
                    <a:gd name="T28" fmla="*/ 75 w 163"/>
                    <a:gd name="T29" fmla="*/ 286 h 481"/>
                    <a:gd name="T30" fmla="*/ 77 w 163"/>
                    <a:gd name="T31" fmla="*/ 324 h 481"/>
                    <a:gd name="T32" fmla="*/ 98 w 163"/>
                    <a:gd name="T33" fmla="*/ 328 h 481"/>
                    <a:gd name="T34" fmla="*/ 128 w 163"/>
                    <a:gd name="T35" fmla="*/ 333 h 481"/>
                    <a:gd name="T36" fmla="*/ 141 w 163"/>
                    <a:gd name="T37" fmla="*/ 343 h 481"/>
                    <a:gd name="T38" fmla="*/ 90 w 163"/>
                    <a:gd name="T39" fmla="*/ 403 h 481"/>
                    <a:gd name="T40" fmla="*/ 101 w 163"/>
                    <a:gd name="T41" fmla="*/ 436 h 481"/>
                    <a:gd name="T42" fmla="*/ 116 w 163"/>
                    <a:gd name="T43" fmla="*/ 451 h 481"/>
                    <a:gd name="T44" fmla="*/ 111 w 163"/>
                    <a:gd name="T45" fmla="*/ 475 h 481"/>
                    <a:gd name="T46" fmla="*/ 96 w 163"/>
                    <a:gd name="T47" fmla="*/ 478 h 481"/>
                    <a:gd name="T48" fmla="*/ 75 w 163"/>
                    <a:gd name="T49" fmla="*/ 477 h 481"/>
                    <a:gd name="T50" fmla="*/ 51 w 163"/>
                    <a:gd name="T51" fmla="*/ 454 h 481"/>
                    <a:gd name="T52" fmla="*/ 38 w 163"/>
                    <a:gd name="T53" fmla="*/ 436 h 481"/>
                    <a:gd name="T54" fmla="*/ 90 w 163"/>
                    <a:gd name="T55" fmla="*/ 384 h 481"/>
                    <a:gd name="T56" fmla="*/ 96 w 163"/>
                    <a:gd name="T57" fmla="*/ 367 h 481"/>
                    <a:gd name="T58" fmla="*/ 87 w 163"/>
                    <a:gd name="T59" fmla="*/ 354 h 481"/>
                    <a:gd name="T60" fmla="*/ 39 w 163"/>
                    <a:gd name="T61" fmla="*/ 339 h 481"/>
                    <a:gd name="T62" fmla="*/ 24 w 163"/>
                    <a:gd name="T63" fmla="*/ 324 h 481"/>
                    <a:gd name="T64" fmla="*/ 12 w 163"/>
                    <a:gd name="T65" fmla="*/ 306 h 481"/>
                    <a:gd name="T66" fmla="*/ 89 w 163"/>
                    <a:gd name="T67" fmla="*/ 261 h 481"/>
                    <a:gd name="T68" fmla="*/ 56 w 163"/>
                    <a:gd name="T69" fmla="*/ 228 h 481"/>
                    <a:gd name="T70" fmla="*/ 30 w 163"/>
                    <a:gd name="T71" fmla="*/ 223 h 481"/>
                    <a:gd name="T72" fmla="*/ 17 w 163"/>
                    <a:gd name="T73" fmla="*/ 207 h 481"/>
                    <a:gd name="T74" fmla="*/ 18 w 163"/>
                    <a:gd name="T75" fmla="*/ 175 h 481"/>
                    <a:gd name="T76" fmla="*/ 95 w 163"/>
                    <a:gd name="T77" fmla="*/ 142 h 481"/>
                    <a:gd name="T78" fmla="*/ 81 w 163"/>
                    <a:gd name="T79" fmla="*/ 120 h 481"/>
                    <a:gd name="T80" fmla="*/ 42 w 163"/>
                    <a:gd name="T81" fmla="*/ 111 h 481"/>
                    <a:gd name="T82" fmla="*/ 33 w 163"/>
                    <a:gd name="T83" fmla="*/ 99 h 481"/>
                    <a:gd name="T84" fmla="*/ 38 w 163"/>
                    <a:gd name="T85" fmla="*/ 39 h 481"/>
                    <a:gd name="T86" fmla="*/ 68 w 163"/>
                    <a:gd name="T87" fmla="*/ 22 h 481"/>
                    <a:gd name="T88" fmla="*/ 78 w 163"/>
                    <a:gd name="T89" fmla="*/ 4 h 481"/>
                    <a:gd name="T90" fmla="*/ 83 w 163"/>
                    <a:gd name="T91" fmla="*/ 1 h 48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63" h="481">
                      <a:moveTo>
                        <a:pt x="83" y="1"/>
                      </a:moveTo>
                      <a:cubicBezTo>
                        <a:pt x="87" y="2"/>
                        <a:pt x="92" y="2"/>
                        <a:pt x="95" y="4"/>
                      </a:cubicBezTo>
                      <a:cubicBezTo>
                        <a:pt x="102" y="9"/>
                        <a:pt x="107" y="20"/>
                        <a:pt x="116" y="22"/>
                      </a:cubicBezTo>
                      <a:cubicBezTo>
                        <a:pt x="123" y="56"/>
                        <a:pt x="111" y="51"/>
                        <a:pt x="83" y="52"/>
                      </a:cubicBezTo>
                      <a:cubicBezTo>
                        <a:pt x="76" y="54"/>
                        <a:pt x="72" y="53"/>
                        <a:pt x="71" y="60"/>
                      </a:cubicBezTo>
                      <a:cubicBezTo>
                        <a:pt x="73" y="80"/>
                        <a:pt x="89" y="75"/>
                        <a:pt x="107" y="76"/>
                      </a:cubicBezTo>
                      <a:cubicBezTo>
                        <a:pt x="113" y="83"/>
                        <a:pt x="125" y="87"/>
                        <a:pt x="134" y="88"/>
                      </a:cubicBezTo>
                      <a:cubicBezTo>
                        <a:pt x="141" y="91"/>
                        <a:pt x="143" y="91"/>
                        <a:pt x="144" y="99"/>
                      </a:cubicBezTo>
                      <a:cubicBezTo>
                        <a:pt x="143" y="172"/>
                        <a:pt x="158" y="164"/>
                        <a:pt x="99" y="166"/>
                      </a:cubicBezTo>
                      <a:cubicBezTo>
                        <a:pt x="88" y="168"/>
                        <a:pt x="88" y="168"/>
                        <a:pt x="84" y="177"/>
                      </a:cubicBezTo>
                      <a:cubicBezTo>
                        <a:pt x="85" y="186"/>
                        <a:pt x="82" y="197"/>
                        <a:pt x="92" y="199"/>
                      </a:cubicBezTo>
                      <a:cubicBezTo>
                        <a:pt x="106" y="206"/>
                        <a:pt x="121" y="205"/>
                        <a:pt x="137" y="207"/>
                      </a:cubicBezTo>
                      <a:cubicBezTo>
                        <a:pt x="142" y="210"/>
                        <a:pt x="146" y="212"/>
                        <a:pt x="149" y="217"/>
                      </a:cubicBezTo>
                      <a:cubicBezTo>
                        <a:pt x="150" y="235"/>
                        <a:pt x="163" y="276"/>
                        <a:pt x="138" y="280"/>
                      </a:cubicBezTo>
                      <a:cubicBezTo>
                        <a:pt x="122" y="288"/>
                        <a:pt x="94" y="283"/>
                        <a:pt x="75" y="286"/>
                      </a:cubicBezTo>
                      <a:cubicBezTo>
                        <a:pt x="73" y="296"/>
                        <a:pt x="70" y="315"/>
                        <a:pt x="77" y="324"/>
                      </a:cubicBezTo>
                      <a:cubicBezTo>
                        <a:pt x="81" y="330"/>
                        <a:pt x="98" y="328"/>
                        <a:pt x="98" y="328"/>
                      </a:cubicBezTo>
                      <a:cubicBezTo>
                        <a:pt x="106" y="332"/>
                        <a:pt x="119" y="332"/>
                        <a:pt x="128" y="333"/>
                      </a:cubicBezTo>
                      <a:cubicBezTo>
                        <a:pt x="134" y="336"/>
                        <a:pt x="137" y="338"/>
                        <a:pt x="141" y="343"/>
                      </a:cubicBezTo>
                      <a:cubicBezTo>
                        <a:pt x="140" y="410"/>
                        <a:pt x="152" y="402"/>
                        <a:pt x="90" y="403"/>
                      </a:cubicBezTo>
                      <a:cubicBezTo>
                        <a:pt x="91" y="424"/>
                        <a:pt x="84" y="433"/>
                        <a:pt x="101" y="436"/>
                      </a:cubicBezTo>
                      <a:cubicBezTo>
                        <a:pt x="108" y="440"/>
                        <a:pt x="112" y="444"/>
                        <a:pt x="116" y="451"/>
                      </a:cubicBezTo>
                      <a:cubicBezTo>
                        <a:pt x="115" y="459"/>
                        <a:pt x="119" y="472"/>
                        <a:pt x="111" y="475"/>
                      </a:cubicBezTo>
                      <a:cubicBezTo>
                        <a:pt x="106" y="477"/>
                        <a:pt x="96" y="478"/>
                        <a:pt x="96" y="478"/>
                      </a:cubicBezTo>
                      <a:cubicBezTo>
                        <a:pt x="90" y="481"/>
                        <a:pt x="75" y="477"/>
                        <a:pt x="75" y="477"/>
                      </a:cubicBezTo>
                      <a:cubicBezTo>
                        <a:pt x="70" y="469"/>
                        <a:pt x="59" y="459"/>
                        <a:pt x="51" y="454"/>
                      </a:cubicBezTo>
                      <a:cubicBezTo>
                        <a:pt x="46" y="448"/>
                        <a:pt x="42" y="442"/>
                        <a:pt x="38" y="436"/>
                      </a:cubicBezTo>
                      <a:cubicBezTo>
                        <a:pt x="22" y="380"/>
                        <a:pt x="48" y="385"/>
                        <a:pt x="90" y="384"/>
                      </a:cubicBezTo>
                      <a:cubicBezTo>
                        <a:pt x="92" y="378"/>
                        <a:pt x="95" y="373"/>
                        <a:pt x="96" y="367"/>
                      </a:cubicBezTo>
                      <a:cubicBezTo>
                        <a:pt x="95" y="359"/>
                        <a:pt x="95" y="356"/>
                        <a:pt x="87" y="354"/>
                      </a:cubicBezTo>
                      <a:cubicBezTo>
                        <a:pt x="71" y="342"/>
                        <a:pt x="58" y="343"/>
                        <a:pt x="39" y="339"/>
                      </a:cubicBezTo>
                      <a:cubicBezTo>
                        <a:pt x="35" y="333"/>
                        <a:pt x="30" y="328"/>
                        <a:pt x="24" y="324"/>
                      </a:cubicBezTo>
                      <a:cubicBezTo>
                        <a:pt x="19" y="318"/>
                        <a:pt x="17" y="312"/>
                        <a:pt x="12" y="306"/>
                      </a:cubicBezTo>
                      <a:cubicBezTo>
                        <a:pt x="0" y="246"/>
                        <a:pt x="32" y="262"/>
                        <a:pt x="89" y="261"/>
                      </a:cubicBezTo>
                      <a:cubicBezTo>
                        <a:pt x="86" y="228"/>
                        <a:pt x="90" y="230"/>
                        <a:pt x="56" y="228"/>
                      </a:cubicBezTo>
                      <a:cubicBezTo>
                        <a:pt x="47" y="227"/>
                        <a:pt x="39" y="226"/>
                        <a:pt x="30" y="223"/>
                      </a:cubicBezTo>
                      <a:cubicBezTo>
                        <a:pt x="21" y="216"/>
                        <a:pt x="23" y="215"/>
                        <a:pt x="17" y="207"/>
                      </a:cubicBezTo>
                      <a:cubicBezTo>
                        <a:pt x="17" y="196"/>
                        <a:pt x="17" y="186"/>
                        <a:pt x="18" y="175"/>
                      </a:cubicBezTo>
                      <a:cubicBezTo>
                        <a:pt x="21" y="129"/>
                        <a:pt x="46" y="144"/>
                        <a:pt x="95" y="142"/>
                      </a:cubicBezTo>
                      <a:cubicBezTo>
                        <a:pt x="93" y="132"/>
                        <a:pt x="92" y="122"/>
                        <a:pt x="81" y="120"/>
                      </a:cubicBezTo>
                      <a:cubicBezTo>
                        <a:pt x="70" y="112"/>
                        <a:pt x="55" y="114"/>
                        <a:pt x="42" y="111"/>
                      </a:cubicBezTo>
                      <a:cubicBezTo>
                        <a:pt x="37" y="108"/>
                        <a:pt x="36" y="104"/>
                        <a:pt x="33" y="99"/>
                      </a:cubicBezTo>
                      <a:cubicBezTo>
                        <a:pt x="33" y="87"/>
                        <a:pt x="29" y="56"/>
                        <a:pt x="38" y="39"/>
                      </a:cubicBezTo>
                      <a:cubicBezTo>
                        <a:pt x="42" y="21"/>
                        <a:pt x="51" y="24"/>
                        <a:pt x="68" y="22"/>
                      </a:cubicBezTo>
                      <a:cubicBezTo>
                        <a:pt x="72" y="17"/>
                        <a:pt x="73" y="8"/>
                        <a:pt x="78" y="4"/>
                      </a:cubicBezTo>
                      <a:cubicBezTo>
                        <a:pt x="84" y="0"/>
                        <a:pt x="83" y="6"/>
                        <a:pt x="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336" name="Group 132">
                <a:extLst>
                  <a:ext uri="{FF2B5EF4-FFF2-40B4-BE49-F238E27FC236}">
                    <a16:creationId xmlns:a16="http://schemas.microsoft.com/office/drawing/2014/main" id="{115DB820-A593-4B96-A19B-46B2A611F5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09" y="1344"/>
                <a:ext cx="711" cy="642"/>
                <a:chOff x="310" y="1177"/>
                <a:chExt cx="711" cy="642"/>
              </a:xfrm>
            </p:grpSpPr>
            <p:sp>
              <p:nvSpPr>
                <p:cNvPr id="13423" name="Freeform 133">
                  <a:extLst>
                    <a:ext uri="{FF2B5EF4-FFF2-40B4-BE49-F238E27FC236}">
                      <a16:creationId xmlns:a16="http://schemas.microsoft.com/office/drawing/2014/main" id="{87329BB5-D1E3-4440-B3B9-DE60C49258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33706">
                  <a:off x="502" y="1251"/>
                  <a:ext cx="369" cy="446"/>
                </a:xfrm>
                <a:custGeom>
                  <a:avLst/>
                  <a:gdLst>
                    <a:gd name="T0" fmla="*/ 97 w 369"/>
                    <a:gd name="T1" fmla="*/ 355 h 446"/>
                    <a:gd name="T2" fmla="*/ 7 w 369"/>
                    <a:gd name="T3" fmla="*/ 401 h 446"/>
                    <a:gd name="T4" fmla="*/ 52 w 369"/>
                    <a:gd name="T5" fmla="*/ 446 h 446"/>
                    <a:gd name="T6" fmla="*/ 188 w 369"/>
                    <a:gd name="T7" fmla="*/ 401 h 446"/>
                    <a:gd name="T8" fmla="*/ 324 w 369"/>
                    <a:gd name="T9" fmla="*/ 265 h 446"/>
                    <a:gd name="T10" fmla="*/ 369 w 369"/>
                    <a:gd name="T11" fmla="*/ 38 h 446"/>
                    <a:gd name="T12" fmla="*/ 324 w 369"/>
                    <a:gd name="T13" fmla="*/ 38 h 446"/>
                    <a:gd name="T14" fmla="*/ 324 w 369"/>
                    <a:gd name="T15" fmla="*/ 129 h 446"/>
                    <a:gd name="T16" fmla="*/ 279 w 369"/>
                    <a:gd name="T17" fmla="*/ 265 h 446"/>
                    <a:gd name="T18" fmla="*/ 97 w 369"/>
                    <a:gd name="T19" fmla="*/ 355 h 44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69" h="446">
                      <a:moveTo>
                        <a:pt x="97" y="355"/>
                      </a:moveTo>
                      <a:cubicBezTo>
                        <a:pt x="52" y="378"/>
                        <a:pt x="14" y="386"/>
                        <a:pt x="7" y="401"/>
                      </a:cubicBezTo>
                      <a:cubicBezTo>
                        <a:pt x="0" y="416"/>
                        <a:pt x="22" y="446"/>
                        <a:pt x="52" y="446"/>
                      </a:cubicBezTo>
                      <a:cubicBezTo>
                        <a:pt x="82" y="446"/>
                        <a:pt x="143" y="431"/>
                        <a:pt x="188" y="401"/>
                      </a:cubicBezTo>
                      <a:cubicBezTo>
                        <a:pt x="233" y="371"/>
                        <a:pt x="294" y="325"/>
                        <a:pt x="324" y="265"/>
                      </a:cubicBezTo>
                      <a:cubicBezTo>
                        <a:pt x="354" y="205"/>
                        <a:pt x="369" y="76"/>
                        <a:pt x="369" y="38"/>
                      </a:cubicBezTo>
                      <a:cubicBezTo>
                        <a:pt x="369" y="0"/>
                        <a:pt x="331" y="23"/>
                        <a:pt x="324" y="38"/>
                      </a:cubicBezTo>
                      <a:cubicBezTo>
                        <a:pt x="317" y="53"/>
                        <a:pt x="331" y="91"/>
                        <a:pt x="324" y="129"/>
                      </a:cubicBezTo>
                      <a:cubicBezTo>
                        <a:pt x="317" y="167"/>
                        <a:pt x="317" y="227"/>
                        <a:pt x="279" y="265"/>
                      </a:cubicBezTo>
                      <a:cubicBezTo>
                        <a:pt x="241" y="303"/>
                        <a:pt x="142" y="332"/>
                        <a:pt x="97" y="35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24" name="Freeform 134">
                  <a:extLst>
                    <a:ext uri="{FF2B5EF4-FFF2-40B4-BE49-F238E27FC236}">
                      <a16:creationId xmlns:a16="http://schemas.microsoft.com/office/drawing/2014/main" id="{FEA0A947-F9A7-4CB3-A940-6416EBD410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" y="1368"/>
                  <a:ext cx="514" cy="416"/>
                </a:xfrm>
                <a:custGeom>
                  <a:avLst/>
                  <a:gdLst>
                    <a:gd name="T0" fmla="*/ 52 w 514"/>
                    <a:gd name="T1" fmla="*/ 363 h 416"/>
                    <a:gd name="T2" fmla="*/ 233 w 514"/>
                    <a:gd name="T3" fmla="*/ 318 h 416"/>
                    <a:gd name="T4" fmla="*/ 369 w 514"/>
                    <a:gd name="T5" fmla="*/ 227 h 416"/>
                    <a:gd name="T6" fmla="*/ 460 w 514"/>
                    <a:gd name="T7" fmla="*/ 46 h 416"/>
                    <a:gd name="T8" fmla="*/ 506 w 514"/>
                    <a:gd name="T9" fmla="*/ 0 h 416"/>
                    <a:gd name="T10" fmla="*/ 506 w 514"/>
                    <a:gd name="T11" fmla="*/ 46 h 416"/>
                    <a:gd name="T12" fmla="*/ 460 w 514"/>
                    <a:gd name="T13" fmla="*/ 136 h 416"/>
                    <a:gd name="T14" fmla="*/ 369 w 514"/>
                    <a:gd name="T15" fmla="*/ 272 h 416"/>
                    <a:gd name="T16" fmla="*/ 233 w 514"/>
                    <a:gd name="T17" fmla="*/ 363 h 416"/>
                    <a:gd name="T18" fmla="*/ 97 w 514"/>
                    <a:gd name="T19" fmla="*/ 408 h 416"/>
                    <a:gd name="T20" fmla="*/ 7 w 514"/>
                    <a:gd name="T21" fmla="*/ 408 h 416"/>
                    <a:gd name="T22" fmla="*/ 52 w 514"/>
                    <a:gd name="T23" fmla="*/ 363 h 4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14" h="416">
                      <a:moveTo>
                        <a:pt x="52" y="363"/>
                      </a:moveTo>
                      <a:cubicBezTo>
                        <a:pt x="90" y="348"/>
                        <a:pt x="180" y="341"/>
                        <a:pt x="233" y="318"/>
                      </a:cubicBezTo>
                      <a:cubicBezTo>
                        <a:pt x="286" y="295"/>
                        <a:pt x="331" y="272"/>
                        <a:pt x="369" y="227"/>
                      </a:cubicBezTo>
                      <a:cubicBezTo>
                        <a:pt x="407" y="182"/>
                        <a:pt x="437" y="84"/>
                        <a:pt x="460" y="46"/>
                      </a:cubicBezTo>
                      <a:cubicBezTo>
                        <a:pt x="483" y="8"/>
                        <a:pt x="498" y="0"/>
                        <a:pt x="506" y="0"/>
                      </a:cubicBezTo>
                      <a:cubicBezTo>
                        <a:pt x="514" y="0"/>
                        <a:pt x="514" y="23"/>
                        <a:pt x="506" y="46"/>
                      </a:cubicBezTo>
                      <a:cubicBezTo>
                        <a:pt x="498" y="69"/>
                        <a:pt x="483" y="98"/>
                        <a:pt x="460" y="136"/>
                      </a:cubicBezTo>
                      <a:cubicBezTo>
                        <a:pt x="437" y="174"/>
                        <a:pt x="407" y="234"/>
                        <a:pt x="369" y="272"/>
                      </a:cubicBezTo>
                      <a:cubicBezTo>
                        <a:pt x="331" y="310"/>
                        <a:pt x="278" y="340"/>
                        <a:pt x="233" y="363"/>
                      </a:cubicBezTo>
                      <a:cubicBezTo>
                        <a:pt x="188" y="386"/>
                        <a:pt x="135" y="400"/>
                        <a:pt x="97" y="408"/>
                      </a:cubicBezTo>
                      <a:cubicBezTo>
                        <a:pt x="59" y="416"/>
                        <a:pt x="14" y="415"/>
                        <a:pt x="7" y="408"/>
                      </a:cubicBezTo>
                      <a:cubicBezTo>
                        <a:pt x="0" y="401"/>
                        <a:pt x="14" y="378"/>
                        <a:pt x="52" y="36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25" name="Freeform 135">
                  <a:extLst>
                    <a:ext uri="{FF2B5EF4-FFF2-40B4-BE49-F238E27FC236}">
                      <a16:creationId xmlns:a16="http://schemas.microsoft.com/office/drawing/2014/main" id="{433007FE-6080-4293-A065-B0EACE9178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1238053">
                  <a:off x="385" y="1334"/>
                  <a:ext cx="469" cy="204"/>
                </a:xfrm>
                <a:custGeom>
                  <a:avLst/>
                  <a:gdLst>
                    <a:gd name="T0" fmla="*/ 38 w 469"/>
                    <a:gd name="T1" fmla="*/ 143 h 204"/>
                    <a:gd name="T2" fmla="*/ 265 w 469"/>
                    <a:gd name="T3" fmla="*/ 143 h 204"/>
                    <a:gd name="T4" fmla="*/ 446 w 469"/>
                    <a:gd name="T5" fmla="*/ 7 h 204"/>
                    <a:gd name="T6" fmla="*/ 401 w 469"/>
                    <a:gd name="T7" fmla="*/ 98 h 204"/>
                    <a:gd name="T8" fmla="*/ 219 w 469"/>
                    <a:gd name="T9" fmla="*/ 189 h 204"/>
                    <a:gd name="T10" fmla="*/ 38 w 469"/>
                    <a:gd name="T11" fmla="*/ 189 h 204"/>
                    <a:gd name="T12" fmla="*/ 38 w 469"/>
                    <a:gd name="T13" fmla="*/ 143 h 2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69" h="204">
                      <a:moveTo>
                        <a:pt x="38" y="143"/>
                      </a:moveTo>
                      <a:cubicBezTo>
                        <a:pt x="76" y="135"/>
                        <a:pt x="197" y="166"/>
                        <a:pt x="265" y="143"/>
                      </a:cubicBezTo>
                      <a:cubicBezTo>
                        <a:pt x="333" y="120"/>
                        <a:pt x="423" y="14"/>
                        <a:pt x="446" y="7"/>
                      </a:cubicBezTo>
                      <a:cubicBezTo>
                        <a:pt x="469" y="0"/>
                        <a:pt x="439" y="68"/>
                        <a:pt x="401" y="98"/>
                      </a:cubicBezTo>
                      <a:cubicBezTo>
                        <a:pt x="363" y="128"/>
                        <a:pt x="279" y="174"/>
                        <a:pt x="219" y="189"/>
                      </a:cubicBezTo>
                      <a:cubicBezTo>
                        <a:pt x="159" y="204"/>
                        <a:pt x="68" y="197"/>
                        <a:pt x="38" y="189"/>
                      </a:cubicBezTo>
                      <a:cubicBezTo>
                        <a:pt x="8" y="181"/>
                        <a:pt x="0" y="151"/>
                        <a:pt x="38" y="14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26" name="Oval 136">
                  <a:extLst>
                    <a:ext uri="{FF2B5EF4-FFF2-40B4-BE49-F238E27FC236}">
                      <a16:creationId xmlns:a16="http://schemas.microsoft.com/office/drawing/2014/main" id="{024F9D11-F914-479D-AECA-E6DA9A368F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3" y="1177"/>
                  <a:ext cx="46" cy="45"/>
                </a:xfrm>
                <a:prstGeom prst="ellipse">
                  <a:avLst/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27" name="Oval 137">
                  <a:extLst>
                    <a:ext uri="{FF2B5EF4-FFF2-40B4-BE49-F238E27FC236}">
                      <a16:creationId xmlns:a16="http://schemas.microsoft.com/office/drawing/2014/main" id="{A53ACCAB-E26A-411A-AFA6-9F7321FA3C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" y="1632"/>
                  <a:ext cx="90" cy="45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28" name="Oval 138">
                  <a:extLst>
                    <a:ext uri="{FF2B5EF4-FFF2-40B4-BE49-F238E27FC236}">
                      <a16:creationId xmlns:a16="http://schemas.microsoft.com/office/drawing/2014/main" id="{C3BA7F75-6FD9-4AE5-BE4F-55571F4D97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0" y="1434"/>
                  <a:ext cx="90" cy="91"/>
                </a:xfrm>
                <a:prstGeom prst="ellipse">
                  <a:avLst/>
                </a:prstGeom>
                <a:solidFill>
                  <a:srgbClr val="990033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29" name="Oval 139">
                  <a:extLst>
                    <a:ext uri="{FF2B5EF4-FFF2-40B4-BE49-F238E27FC236}">
                      <a16:creationId xmlns:a16="http://schemas.microsoft.com/office/drawing/2014/main" id="{69CDC7CA-4E8E-4607-A689-E8FE7F1667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01598">
                  <a:off x="769" y="1661"/>
                  <a:ext cx="181" cy="45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30" name="Oval 140">
                  <a:extLst>
                    <a:ext uri="{FF2B5EF4-FFF2-40B4-BE49-F238E27FC236}">
                      <a16:creationId xmlns:a16="http://schemas.microsoft.com/office/drawing/2014/main" id="{0911C39C-8B83-4EF0-84F3-B56F87E6A6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448070">
                  <a:off x="884" y="1480"/>
                  <a:ext cx="227" cy="46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31" name="Oval 141">
                  <a:extLst>
                    <a:ext uri="{FF2B5EF4-FFF2-40B4-BE49-F238E27FC236}">
                      <a16:creationId xmlns:a16="http://schemas.microsoft.com/office/drawing/2014/main" id="{96651581-863B-4867-8C50-F9D33B85C4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378428">
                  <a:off x="561" y="1773"/>
                  <a:ext cx="227" cy="46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337" name="Group 142">
                <a:extLst>
                  <a:ext uri="{FF2B5EF4-FFF2-40B4-BE49-F238E27FC236}">
                    <a16:creationId xmlns:a16="http://schemas.microsoft.com/office/drawing/2014/main" id="{7B224E05-8A87-4D74-A253-4089339FCD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24655">
                <a:off x="2726" y="1649"/>
                <a:ext cx="652" cy="853"/>
                <a:chOff x="323" y="716"/>
                <a:chExt cx="652" cy="853"/>
              </a:xfrm>
            </p:grpSpPr>
            <p:sp>
              <p:nvSpPr>
                <p:cNvPr id="13383" name="AutoShape 143">
                  <a:extLst>
                    <a:ext uri="{FF2B5EF4-FFF2-40B4-BE49-F238E27FC236}">
                      <a16:creationId xmlns:a16="http://schemas.microsoft.com/office/drawing/2014/main" id="{654667F6-163C-410D-87F9-E6D836830B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10" y="798"/>
                  <a:ext cx="51" cy="7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84" name="AutoShape 144">
                  <a:extLst>
                    <a:ext uri="{FF2B5EF4-FFF2-40B4-BE49-F238E27FC236}">
                      <a16:creationId xmlns:a16="http://schemas.microsoft.com/office/drawing/2014/main" id="{9C160CE5-7FAA-4C64-9BA1-90C96354E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88" y="716"/>
                  <a:ext cx="50" cy="7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85" name="AutoShape 145">
                  <a:extLst>
                    <a:ext uri="{FF2B5EF4-FFF2-40B4-BE49-F238E27FC236}">
                      <a16:creationId xmlns:a16="http://schemas.microsoft.com/office/drawing/2014/main" id="{A53A8556-7FA7-4E09-9D50-8BFB9D7EF0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06" y="879"/>
                  <a:ext cx="48" cy="58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86" name="AutoShape 146">
                  <a:extLst>
                    <a:ext uri="{FF2B5EF4-FFF2-40B4-BE49-F238E27FC236}">
                      <a16:creationId xmlns:a16="http://schemas.microsoft.com/office/drawing/2014/main" id="{83F705D8-59C1-492E-9611-BB6063C08E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71" y="780"/>
                  <a:ext cx="50" cy="5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87" name="Oval 147">
                  <a:extLst>
                    <a:ext uri="{FF2B5EF4-FFF2-40B4-BE49-F238E27FC236}">
                      <a16:creationId xmlns:a16="http://schemas.microsoft.com/office/drawing/2014/main" id="{4945C009-C464-43AC-AAFE-757EE685A2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68" y="85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88" name="Oval 148">
                  <a:extLst>
                    <a:ext uri="{FF2B5EF4-FFF2-40B4-BE49-F238E27FC236}">
                      <a16:creationId xmlns:a16="http://schemas.microsoft.com/office/drawing/2014/main" id="{1928C168-67E7-41B6-85CD-3CFA7C0F22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84" y="92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89" name="Oval 149">
                  <a:extLst>
                    <a:ext uri="{FF2B5EF4-FFF2-40B4-BE49-F238E27FC236}">
                      <a16:creationId xmlns:a16="http://schemas.microsoft.com/office/drawing/2014/main" id="{EB208CC9-52E4-4E56-9C02-09E6F87380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41" y="97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90" name="Oval 150">
                  <a:extLst>
                    <a:ext uri="{FF2B5EF4-FFF2-40B4-BE49-F238E27FC236}">
                      <a16:creationId xmlns:a16="http://schemas.microsoft.com/office/drawing/2014/main" id="{2AE16861-68F0-4C1B-894A-D53605A3B5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12" y="107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91" name="Oval 151">
                  <a:extLst>
                    <a:ext uri="{FF2B5EF4-FFF2-40B4-BE49-F238E27FC236}">
                      <a16:creationId xmlns:a16="http://schemas.microsoft.com/office/drawing/2014/main" id="{025269F2-DBE3-4CBD-BF51-B5AB46F2C0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3" y="127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92" name="Oval 152">
                  <a:extLst>
                    <a:ext uri="{FF2B5EF4-FFF2-40B4-BE49-F238E27FC236}">
                      <a16:creationId xmlns:a16="http://schemas.microsoft.com/office/drawing/2014/main" id="{1BA07FD8-123E-4BBA-A133-CCD5958364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81" y="820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93" name="Oval 153">
                  <a:extLst>
                    <a:ext uri="{FF2B5EF4-FFF2-40B4-BE49-F238E27FC236}">
                      <a16:creationId xmlns:a16="http://schemas.microsoft.com/office/drawing/2014/main" id="{9F1DFE60-FDE2-47FB-94A0-915E906595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0" y="909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94" name="Oval 154">
                  <a:extLst>
                    <a:ext uri="{FF2B5EF4-FFF2-40B4-BE49-F238E27FC236}">
                      <a16:creationId xmlns:a16="http://schemas.microsoft.com/office/drawing/2014/main" id="{CC019756-88A5-4057-BE9F-C5971F46DA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16" y="108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95" name="Oval 155">
                  <a:extLst>
                    <a:ext uri="{FF2B5EF4-FFF2-40B4-BE49-F238E27FC236}">
                      <a16:creationId xmlns:a16="http://schemas.microsoft.com/office/drawing/2014/main" id="{855F500C-0A57-4F1D-8D86-8416F4745D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82" y="1216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96" name="Oval 156">
                  <a:extLst>
                    <a:ext uri="{FF2B5EF4-FFF2-40B4-BE49-F238E27FC236}">
                      <a16:creationId xmlns:a16="http://schemas.microsoft.com/office/drawing/2014/main" id="{83422E5D-37F8-4716-B2A2-C2D18E9803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22" y="91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97" name="Oval 157">
                  <a:extLst>
                    <a:ext uri="{FF2B5EF4-FFF2-40B4-BE49-F238E27FC236}">
                      <a16:creationId xmlns:a16="http://schemas.microsoft.com/office/drawing/2014/main" id="{F11384B5-34D8-40CA-A891-E6A3BB678B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391" y="103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98" name="Oval 158">
                  <a:extLst>
                    <a:ext uri="{FF2B5EF4-FFF2-40B4-BE49-F238E27FC236}">
                      <a16:creationId xmlns:a16="http://schemas.microsoft.com/office/drawing/2014/main" id="{4136AD9C-551D-4DF9-8FC2-D4167351DE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365" y="115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99" name="Oval 159">
                  <a:extLst>
                    <a:ext uri="{FF2B5EF4-FFF2-40B4-BE49-F238E27FC236}">
                      <a16:creationId xmlns:a16="http://schemas.microsoft.com/office/drawing/2014/main" id="{D6E74E04-F38E-43EF-B678-E65A6C00E6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323" y="1310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00" name="Oval 160">
                  <a:extLst>
                    <a:ext uri="{FF2B5EF4-FFF2-40B4-BE49-F238E27FC236}">
                      <a16:creationId xmlns:a16="http://schemas.microsoft.com/office/drawing/2014/main" id="{31889F11-D0A8-42F6-998F-F963FCE80D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67" y="111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01" name="Oval 161">
                  <a:extLst>
                    <a:ext uri="{FF2B5EF4-FFF2-40B4-BE49-F238E27FC236}">
                      <a16:creationId xmlns:a16="http://schemas.microsoft.com/office/drawing/2014/main" id="{487DDA68-8AEE-4663-A27E-E944FC8A84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11" y="133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02" name="Rectangle 162">
                  <a:extLst>
                    <a:ext uri="{FF2B5EF4-FFF2-40B4-BE49-F238E27FC236}">
                      <a16:creationId xmlns:a16="http://schemas.microsoft.com/office/drawing/2014/main" id="{2511E8DB-434B-4564-BDE2-D5CFC4974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97" y="991"/>
                  <a:ext cx="81" cy="53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03" name="Rectangle 163">
                  <a:extLst>
                    <a:ext uri="{FF2B5EF4-FFF2-40B4-BE49-F238E27FC236}">
                      <a16:creationId xmlns:a16="http://schemas.microsoft.com/office/drawing/2014/main" id="{0693F9DF-1423-4BFB-B11A-89FCD10BB9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88" y="996"/>
                  <a:ext cx="121" cy="48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04" name="Rectangle 164">
                  <a:extLst>
                    <a:ext uri="{FF2B5EF4-FFF2-40B4-BE49-F238E27FC236}">
                      <a16:creationId xmlns:a16="http://schemas.microsoft.com/office/drawing/2014/main" id="{97F72224-5E1B-4C99-A32D-F53044AD4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98" y="1161"/>
                  <a:ext cx="65" cy="44"/>
                </a:xfrm>
                <a:prstGeom prst="rect">
                  <a:avLst/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05" name="Rectangle 165">
                  <a:extLst>
                    <a:ext uri="{FF2B5EF4-FFF2-40B4-BE49-F238E27FC236}">
                      <a16:creationId xmlns:a16="http://schemas.microsoft.com/office/drawing/2014/main" id="{FB185458-BD33-4787-816B-5941C4A0A7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7" y="1160"/>
                  <a:ext cx="121" cy="44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06" name="Oval 166">
                  <a:extLst>
                    <a:ext uri="{FF2B5EF4-FFF2-40B4-BE49-F238E27FC236}">
                      <a16:creationId xmlns:a16="http://schemas.microsoft.com/office/drawing/2014/main" id="{428F0B06-C6E5-42C4-84FF-D757ECE18F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8" y="137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07" name="Oval 167">
                  <a:extLst>
                    <a:ext uri="{FF2B5EF4-FFF2-40B4-BE49-F238E27FC236}">
                      <a16:creationId xmlns:a16="http://schemas.microsoft.com/office/drawing/2014/main" id="{EC44A585-9E79-44CC-A7E3-F92C8E6C30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31" y="73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08" name="Oval 168">
                  <a:extLst>
                    <a:ext uri="{FF2B5EF4-FFF2-40B4-BE49-F238E27FC236}">
                      <a16:creationId xmlns:a16="http://schemas.microsoft.com/office/drawing/2014/main" id="{66B7E0DE-AB73-4E28-84B2-35A9D369EC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91" y="146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09" name="Oval 169">
                  <a:extLst>
                    <a:ext uri="{FF2B5EF4-FFF2-40B4-BE49-F238E27FC236}">
                      <a16:creationId xmlns:a16="http://schemas.microsoft.com/office/drawing/2014/main" id="{8EB9C538-0C66-4DAD-804D-31D6A8FF5D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28" y="1127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10" name="Oval 170">
                  <a:extLst>
                    <a:ext uri="{FF2B5EF4-FFF2-40B4-BE49-F238E27FC236}">
                      <a16:creationId xmlns:a16="http://schemas.microsoft.com/office/drawing/2014/main" id="{A440A94F-FE6E-4D5A-B299-600A02941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86" y="129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11" name="Oval 171">
                  <a:extLst>
                    <a:ext uri="{FF2B5EF4-FFF2-40B4-BE49-F238E27FC236}">
                      <a16:creationId xmlns:a16="http://schemas.microsoft.com/office/drawing/2014/main" id="{380D6380-325F-4769-A77C-11EAA46CAE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18" y="95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12" name="Oval 172">
                  <a:extLst>
                    <a:ext uri="{FF2B5EF4-FFF2-40B4-BE49-F238E27FC236}">
                      <a16:creationId xmlns:a16="http://schemas.microsoft.com/office/drawing/2014/main" id="{7FBD6514-4922-45DC-AFEA-93D5F82EE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06" y="820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413" name="Group 173">
                  <a:extLst>
                    <a:ext uri="{FF2B5EF4-FFF2-40B4-BE49-F238E27FC236}">
                      <a16:creationId xmlns:a16="http://schemas.microsoft.com/office/drawing/2014/main" id="{E31EE496-8BD6-4297-A26F-5D0D166156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54623">
                  <a:off x="739" y="1058"/>
                  <a:ext cx="121" cy="46"/>
                  <a:chOff x="647" y="1706"/>
                  <a:chExt cx="136" cy="46"/>
                </a:xfrm>
              </p:grpSpPr>
              <p:sp>
                <p:nvSpPr>
                  <p:cNvPr id="13421" name="Rectangle 174">
                    <a:extLst>
                      <a:ext uri="{FF2B5EF4-FFF2-40B4-BE49-F238E27FC236}">
                        <a16:creationId xmlns:a16="http://schemas.microsoft.com/office/drawing/2014/main" id="{71E54A06-FF2A-4E4B-B5CF-59933404FB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7" y="1706"/>
                    <a:ext cx="91" cy="46"/>
                  </a:xfrm>
                  <a:prstGeom prst="rect">
                    <a:avLst/>
                  </a:prstGeom>
                  <a:solidFill>
                    <a:srgbClr val="FF6600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422" name="Rectangle 175">
                    <a:extLst>
                      <a:ext uri="{FF2B5EF4-FFF2-40B4-BE49-F238E27FC236}">
                        <a16:creationId xmlns:a16="http://schemas.microsoft.com/office/drawing/2014/main" id="{FB8E56B3-91E8-4C01-AFAA-F0AE35D9BD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7" y="1708"/>
                    <a:ext cx="136" cy="44"/>
                  </a:xfrm>
                  <a:prstGeom prst="rect">
                    <a:avLst/>
                  </a:prstGeom>
                  <a:solidFill>
                    <a:srgbClr val="FF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3414" name="Oval 176">
                  <a:extLst>
                    <a:ext uri="{FF2B5EF4-FFF2-40B4-BE49-F238E27FC236}">
                      <a16:creationId xmlns:a16="http://schemas.microsoft.com/office/drawing/2014/main" id="{765EA26E-FA69-49B1-9480-A8D03639E3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935" y="873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15" name="Oval 177">
                  <a:extLst>
                    <a:ext uri="{FF2B5EF4-FFF2-40B4-BE49-F238E27FC236}">
                      <a16:creationId xmlns:a16="http://schemas.microsoft.com/office/drawing/2014/main" id="{6F269AB2-6C8A-4EEE-9256-3430EEAE56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56" y="121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16" name="Oval 178">
                  <a:extLst>
                    <a:ext uri="{FF2B5EF4-FFF2-40B4-BE49-F238E27FC236}">
                      <a16:creationId xmlns:a16="http://schemas.microsoft.com/office/drawing/2014/main" id="{2B6D74FA-5431-460C-BAC1-D3F9215C38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17" y="135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17" name="Oval 179">
                  <a:extLst>
                    <a:ext uri="{FF2B5EF4-FFF2-40B4-BE49-F238E27FC236}">
                      <a16:creationId xmlns:a16="http://schemas.microsoft.com/office/drawing/2014/main" id="{C3B427DB-AD02-44F2-AC0D-B6437390C1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82" y="1089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18" name="Oval 180">
                  <a:extLst>
                    <a:ext uri="{FF2B5EF4-FFF2-40B4-BE49-F238E27FC236}">
                      <a16:creationId xmlns:a16="http://schemas.microsoft.com/office/drawing/2014/main" id="{5875AADC-ECE3-4CFF-9399-35721D5198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908" y="97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19" name="Oval 181">
                  <a:extLst>
                    <a:ext uri="{FF2B5EF4-FFF2-40B4-BE49-F238E27FC236}">
                      <a16:creationId xmlns:a16="http://schemas.microsoft.com/office/drawing/2014/main" id="{F80D692F-4989-447F-8C80-F768EB24E9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27" y="1306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20" name="Oval 182">
                  <a:extLst>
                    <a:ext uri="{FF2B5EF4-FFF2-40B4-BE49-F238E27FC236}">
                      <a16:creationId xmlns:a16="http://schemas.microsoft.com/office/drawing/2014/main" id="{D108B5D0-2C5A-40E1-B702-A6E99C1FD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96" y="143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338" name="Group 183">
                <a:extLst>
                  <a:ext uri="{FF2B5EF4-FFF2-40B4-BE49-F238E27FC236}">
                    <a16:creationId xmlns:a16="http://schemas.microsoft.com/office/drawing/2014/main" id="{948F35E5-7C82-4716-9176-CF92BC1AD6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232264">
                <a:off x="1791" y="2297"/>
                <a:ext cx="499" cy="1134"/>
                <a:chOff x="567" y="1389"/>
                <a:chExt cx="499" cy="1134"/>
              </a:xfrm>
            </p:grpSpPr>
            <p:sp>
              <p:nvSpPr>
                <p:cNvPr id="13370" name="Oval 184">
                  <a:extLst>
                    <a:ext uri="{FF2B5EF4-FFF2-40B4-BE49-F238E27FC236}">
                      <a16:creationId xmlns:a16="http://schemas.microsoft.com/office/drawing/2014/main" id="{D09B65D6-0DAA-4DCD-859E-F180417DE9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7" y="1570"/>
                  <a:ext cx="90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71" name="Oval 185">
                  <a:extLst>
                    <a:ext uri="{FF2B5EF4-FFF2-40B4-BE49-F238E27FC236}">
                      <a16:creationId xmlns:a16="http://schemas.microsoft.com/office/drawing/2014/main" id="{C8A0C662-0921-4CF6-B80E-CFAB40779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3" y="1480"/>
                  <a:ext cx="90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72" name="Oval 186">
                  <a:extLst>
                    <a:ext uri="{FF2B5EF4-FFF2-40B4-BE49-F238E27FC236}">
                      <a16:creationId xmlns:a16="http://schemas.microsoft.com/office/drawing/2014/main" id="{EFFA4643-1D6B-47BC-83D9-DD9D6883CF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" y="1706"/>
                  <a:ext cx="91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73" name="Oval 187">
                  <a:extLst>
                    <a:ext uri="{FF2B5EF4-FFF2-40B4-BE49-F238E27FC236}">
                      <a16:creationId xmlns:a16="http://schemas.microsoft.com/office/drawing/2014/main" id="{D691D3CE-0A56-4A5A-AC5B-5F9BDF9809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1389"/>
                  <a:ext cx="91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74" name="Oval 188">
                  <a:extLst>
                    <a:ext uri="{FF2B5EF4-FFF2-40B4-BE49-F238E27FC236}">
                      <a16:creationId xmlns:a16="http://schemas.microsoft.com/office/drawing/2014/main" id="{84690450-87EC-4850-B385-727D909177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1933"/>
                  <a:ext cx="136" cy="46"/>
                </a:xfrm>
                <a:prstGeom prst="ellipse">
                  <a:avLst/>
                </a:prstGeom>
                <a:solidFill>
                  <a:srgbClr val="99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75" name="Oval 189">
                  <a:extLst>
                    <a:ext uri="{FF2B5EF4-FFF2-40B4-BE49-F238E27FC236}">
                      <a16:creationId xmlns:a16="http://schemas.microsoft.com/office/drawing/2014/main" id="{741A5327-E445-47CE-825E-85E07C4B0A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2069"/>
                  <a:ext cx="136" cy="46"/>
                </a:xfrm>
                <a:prstGeom prst="ellipse">
                  <a:avLst/>
                </a:prstGeom>
                <a:solidFill>
                  <a:srgbClr val="99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76" name="Oval 190">
                  <a:extLst>
                    <a:ext uri="{FF2B5EF4-FFF2-40B4-BE49-F238E27FC236}">
                      <a16:creationId xmlns:a16="http://schemas.microsoft.com/office/drawing/2014/main" id="{83747AF8-FC4C-4B8F-9BC5-64FCC6F825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4" y="1888"/>
                  <a:ext cx="136" cy="46"/>
                </a:xfrm>
                <a:prstGeom prst="ellipse">
                  <a:avLst/>
                </a:prstGeom>
                <a:solidFill>
                  <a:srgbClr val="99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77" name="Line 191">
                  <a:extLst>
                    <a:ext uri="{FF2B5EF4-FFF2-40B4-BE49-F238E27FC236}">
                      <a16:creationId xmlns:a16="http://schemas.microsoft.com/office/drawing/2014/main" id="{FEB205FC-9C85-43D4-94D1-D76D813D71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7" y="1933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78" name="Line 192">
                  <a:extLst>
                    <a:ext uri="{FF2B5EF4-FFF2-40B4-BE49-F238E27FC236}">
                      <a16:creationId xmlns:a16="http://schemas.microsoft.com/office/drawing/2014/main" id="{3553A095-1BCF-405F-B239-D220A059D9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7" y="1979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79" name="Line 193">
                  <a:extLst>
                    <a:ext uri="{FF2B5EF4-FFF2-40B4-BE49-F238E27FC236}">
                      <a16:creationId xmlns:a16="http://schemas.microsoft.com/office/drawing/2014/main" id="{5CE21A6A-3257-495F-B6EF-11AED01A39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8" y="2069"/>
                  <a:ext cx="53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80" name="Line 194">
                  <a:extLst>
                    <a:ext uri="{FF2B5EF4-FFF2-40B4-BE49-F238E27FC236}">
                      <a16:creationId xmlns:a16="http://schemas.microsoft.com/office/drawing/2014/main" id="{5F1E0E72-58A4-41BF-9E83-3992FF8F61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4" y="2115"/>
                  <a:ext cx="5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81" name="Line 195">
                  <a:extLst>
                    <a:ext uri="{FF2B5EF4-FFF2-40B4-BE49-F238E27FC236}">
                      <a16:creationId xmlns:a16="http://schemas.microsoft.com/office/drawing/2014/main" id="{60F0B6FD-3181-4790-AD53-E68227E23C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1" y="1887"/>
                  <a:ext cx="57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82" name="Line 196">
                  <a:extLst>
                    <a:ext uri="{FF2B5EF4-FFF2-40B4-BE49-F238E27FC236}">
                      <a16:creationId xmlns:a16="http://schemas.microsoft.com/office/drawing/2014/main" id="{3DA588A0-8E0D-4212-9198-2B82E7D38B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3" y="1933"/>
                  <a:ext cx="57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339" name="Oval 197">
                <a:extLst>
                  <a:ext uri="{FF2B5EF4-FFF2-40B4-BE49-F238E27FC236}">
                    <a16:creationId xmlns:a16="http://schemas.microsoft.com/office/drawing/2014/main" id="{952DDF09-E76B-4403-B118-F949037CC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7" y="1679"/>
                <a:ext cx="46" cy="91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0" name="Oval 198">
                <a:extLst>
                  <a:ext uri="{FF2B5EF4-FFF2-40B4-BE49-F238E27FC236}">
                    <a16:creationId xmlns:a16="http://schemas.microsoft.com/office/drawing/2014/main" id="{33FFEB15-7C0B-4D1B-8238-1DB5F61AE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616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1" name="Oval 199">
                <a:extLst>
                  <a:ext uri="{FF2B5EF4-FFF2-40B4-BE49-F238E27FC236}">
                    <a16:creationId xmlns:a16="http://schemas.microsoft.com/office/drawing/2014/main" id="{0AC5A793-2D3F-4BE3-9B14-3BC66F9C4C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6" y="1253"/>
                <a:ext cx="135" cy="136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2" name="Line 200">
                <a:extLst>
                  <a:ext uri="{FF2B5EF4-FFF2-40B4-BE49-F238E27FC236}">
                    <a16:creationId xmlns:a16="http://schemas.microsoft.com/office/drawing/2014/main" id="{1BEBD9B4-806E-46AF-8AC8-7A5D5A109D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7" y="3113"/>
                <a:ext cx="1815" cy="544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3" name="Line 201">
                <a:extLst>
                  <a:ext uri="{FF2B5EF4-FFF2-40B4-BE49-F238E27FC236}">
                    <a16:creationId xmlns:a16="http://schemas.microsoft.com/office/drawing/2014/main" id="{211B0932-12DD-423D-9082-E157CB4451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6" y="2750"/>
                <a:ext cx="772" cy="454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3344" name="Group 202">
                <a:extLst>
                  <a:ext uri="{FF2B5EF4-FFF2-40B4-BE49-F238E27FC236}">
                    <a16:creationId xmlns:a16="http://schemas.microsoft.com/office/drawing/2014/main" id="{AFF4438A-0D37-45A6-B975-C15980F108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283027">
                <a:off x="3515" y="1480"/>
                <a:ext cx="817" cy="136"/>
                <a:chOff x="3878" y="1842"/>
                <a:chExt cx="817" cy="136"/>
              </a:xfrm>
            </p:grpSpPr>
            <p:sp>
              <p:nvSpPr>
                <p:cNvPr id="13368" name="Line 203">
                  <a:extLst>
                    <a:ext uri="{FF2B5EF4-FFF2-40B4-BE49-F238E27FC236}">
                      <a16:creationId xmlns:a16="http://schemas.microsoft.com/office/drawing/2014/main" id="{2D0723AA-25D7-455E-9E39-B087E2D177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8" y="1933"/>
                  <a:ext cx="81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69" name="Line 204">
                  <a:extLst>
                    <a:ext uri="{FF2B5EF4-FFF2-40B4-BE49-F238E27FC236}">
                      <a16:creationId xmlns:a16="http://schemas.microsoft.com/office/drawing/2014/main" id="{FB85C703-566D-4D99-A32A-FCA85D0FFC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8" y="1842"/>
                  <a:ext cx="635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345" name="Line 205">
                <a:extLst>
                  <a:ext uri="{FF2B5EF4-FFF2-40B4-BE49-F238E27FC236}">
                    <a16:creationId xmlns:a16="http://schemas.microsoft.com/office/drawing/2014/main" id="{70BB88DE-6B20-4621-B09F-817E1AC184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2" y="1163"/>
                <a:ext cx="726" cy="4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3346" name="Group 206">
                <a:extLst>
                  <a:ext uri="{FF2B5EF4-FFF2-40B4-BE49-F238E27FC236}">
                    <a16:creationId xmlns:a16="http://schemas.microsoft.com/office/drawing/2014/main" id="{C1605BBD-DEF1-4B01-BC4E-0CCB4CC843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43" y="1933"/>
                <a:ext cx="1000" cy="926"/>
                <a:chOff x="247" y="1071"/>
                <a:chExt cx="1000" cy="926"/>
              </a:xfrm>
            </p:grpSpPr>
            <p:grpSp>
              <p:nvGrpSpPr>
                <p:cNvPr id="13354" name="Group 207">
                  <a:extLst>
                    <a:ext uri="{FF2B5EF4-FFF2-40B4-BE49-F238E27FC236}">
                      <a16:creationId xmlns:a16="http://schemas.microsoft.com/office/drawing/2014/main" id="{F1644682-1EB8-4927-92C2-8CC372CAB8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7" y="1071"/>
                  <a:ext cx="1000" cy="926"/>
                  <a:chOff x="247" y="1071"/>
                  <a:chExt cx="1000" cy="926"/>
                </a:xfrm>
              </p:grpSpPr>
              <p:sp>
                <p:nvSpPr>
                  <p:cNvPr id="13356" name="Oval 208">
                    <a:extLst>
                      <a:ext uri="{FF2B5EF4-FFF2-40B4-BE49-F238E27FC236}">
                        <a16:creationId xmlns:a16="http://schemas.microsoft.com/office/drawing/2014/main" id="{B341042D-93C7-4706-961E-5E8F39377D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9" y="1071"/>
                    <a:ext cx="998" cy="908"/>
                  </a:xfrm>
                  <a:prstGeom prst="ellipse">
                    <a:avLst/>
                  </a:prstGeom>
                  <a:solidFill>
                    <a:srgbClr val="FFFF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357" name="Oval 209">
                    <a:extLst>
                      <a:ext uri="{FF2B5EF4-FFF2-40B4-BE49-F238E27FC236}">
                        <a16:creationId xmlns:a16="http://schemas.microsoft.com/office/drawing/2014/main" id="{F9946E03-A4C5-43DA-B1FA-C027EF6413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3167750">
                    <a:off x="992" y="1758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358" name="Oval 210">
                    <a:extLst>
                      <a:ext uri="{FF2B5EF4-FFF2-40B4-BE49-F238E27FC236}">
                        <a16:creationId xmlns:a16="http://schemas.microsoft.com/office/drawing/2014/main" id="{CA67C35C-054E-40A4-AC72-3A3E511DC5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7533237">
                    <a:off x="1001" y="1263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359" name="Oval 211">
                    <a:extLst>
                      <a:ext uri="{FF2B5EF4-FFF2-40B4-BE49-F238E27FC236}">
                        <a16:creationId xmlns:a16="http://schemas.microsoft.com/office/drawing/2014/main" id="{340B8B33-C0B6-461A-9364-7DBFCD79F9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9810645">
                    <a:off x="766" y="1096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360" name="Oval 212">
                    <a:extLst>
                      <a:ext uri="{FF2B5EF4-FFF2-40B4-BE49-F238E27FC236}">
                        <a16:creationId xmlns:a16="http://schemas.microsoft.com/office/drawing/2014/main" id="{71C6CA82-808E-4312-9AE3-6E94809727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1236467">
                    <a:off x="836" y="1912"/>
                    <a:ext cx="194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361" name="Oval 213">
                    <a:extLst>
                      <a:ext uri="{FF2B5EF4-FFF2-40B4-BE49-F238E27FC236}">
                        <a16:creationId xmlns:a16="http://schemas.microsoft.com/office/drawing/2014/main" id="{3908F347-9BBA-4D67-A1EE-9D5FCF33A7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362864">
                    <a:off x="396" y="1888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362" name="Oval 214">
                    <a:extLst>
                      <a:ext uri="{FF2B5EF4-FFF2-40B4-BE49-F238E27FC236}">
                        <a16:creationId xmlns:a16="http://schemas.microsoft.com/office/drawing/2014/main" id="{F57BF726-25BD-4F62-A681-5DBFE0F6FC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877814">
                    <a:off x="477" y="1089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363" name="Oval 215">
                    <a:extLst>
                      <a:ext uri="{FF2B5EF4-FFF2-40B4-BE49-F238E27FC236}">
                        <a16:creationId xmlns:a16="http://schemas.microsoft.com/office/drawing/2014/main" id="{AEFC3D11-0E90-4D7C-A258-42D9D420FA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3023811">
                    <a:off x="236" y="1236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364" name="Oval 216">
                    <a:extLst>
                      <a:ext uri="{FF2B5EF4-FFF2-40B4-BE49-F238E27FC236}">
                        <a16:creationId xmlns:a16="http://schemas.microsoft.com/office/drawing/2014/main" id="{BB655707-23B6-4551-9C4B-4086B01788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7221579">
                    <a:off x="210" y="1713"/>
                    <a:ext cx="235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365" name="Oval 217">
                    <a:extLst>
                      <a:ext uri="{FF2B5EF4-FFF2-40B4-BE49-F238E27FC236}">
                        <a16:creationId xmlns:a16="http://schemas.microsoft.com/office/drawing/2014/main" id="{50D630E6-A52C-427C-883D-8D39D231F1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110107">
                    <a:off x="152" y="1474"/>
                    <a:ext cx="235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366" name="Oval 218">
                    <a:extLst>
                      <a:ext uri="{FF2B5EF4-FFF2-40B4-BE49-F238E27FC236}">
                        <a16:creationId xmlns:a16="http://schemas.microsoft.com/office/drawing/2014/main" id="{C01CD4BB-2B49-4041-901B-9A3654420F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107" y="1516"/>
                    <a:ext cx="235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367" name="Oval 219">
                    <a:extLst>
                      <a:ext uri="{FF2B5EF4-FFF2-40B4-BE49-F238E27FC236}">
                        <a16:creationId xmlns:a16="http://schemas.microsoft.com/office/drawing/2014/main" id="{51C130EE-EB5E-4082-8172-EDED6399C6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81" y="1952"/>
                    <a:ext cx="148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3355" name="Oval 220">
                  <a:extLst>
                    <a:ext uri="{FF2B5EF4-FFF2-40B4-BE49-F238E27FC236}">
                      <a16:creationId xmlns:a16="http://schemas.microsoft.com/office/drawing/2014/main" id="{A491DE85-AF27-49E7-9569-6F332C1968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389"/>
                  <a:ext cx="318" cy="273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347" name="Line 221">
                <a:extLst>
                  <a:ext uri="{FF2B5EF4-FFF2-40B4-BE49-F238E27FC236}">
                    <a16:creationId xmlns:a16="http://schemas.microsoft.com/office/drawing/2014/main" id="{21D5D313-36D4-47CC-BE28-6246790DEC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7" y="2197"/>
                <a:ext cx="87" cy="42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8" name="Line 222">
                <a:extLst>
                  <a:ext uri="{FF2B5EF4-FFF2-40B4-BE49-F238E27FC236}">
                    <a16:creationId xmlns:a16="http://schemas.microsoft.com/office/drawing/2014/main" id="{B5E35EBC-D7BF-44E6-BB4C-775D877E4B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1" y="2196"/>
                <a:ext cx="65" cy="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9" name="Line 223">
                <a:extLst>
                  <a:ext uri="{FF2B5EF4-FFF2-40B4-BE49-F238E27FC236}">
                    <a16:creationId xmlns:a16="http://schemas.microsoft.com/office/drawing/2014/main" id="{8B62F81D-729D-4453-8A77-A6124916B4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1" y="2217"/>
                <a:ext cx="65" cy="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50" name="Oval 224">
                <a:extLst>
                  <a:ext uri="{FF2B5EF4-FFF2-40B4-BE49-F238E27FC236}">
                    <a16:creationId xmlns:a16="http://schemas.microsoft.com/office/drawing/2014/main" id="{6A529312-02DE-406E-89AF-3A3ACA8BF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2841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51" name="Oval 225">
                <a:extLst>
                  <a:ext uri="{FF2B5EF4-FFF2-40B4-BE49-F238E27FC236}">
                    <a16:creationId xmlns:a16="http://schemas.microsoft.com/office/drawing/2014/main" id="{95292EC1-E3A9-4BC2-A6BF-C2E5644041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795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52" name="Oval 226">
                <a:extLst>
                  <a:ext uri="{FF2B5EF4-FFF2-40B4-BE49-F238E27FC236}">
                    <a16:creationId xmlns:a16="http://schemas.microsoft.com/office/drawing/2014/main" id="{26CED876-A372-42DA-90DF-52C0014090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53" name="Oval 227">
                <a:extLst>
                  <a:ext uri="{FF2B5EF4-FFF2-40B4-BE49-F238E27FC236}">
                    <a16:creationId xmlns:a16="http://schemas.microsoft.com/office/drawing/2014/main" id="{74F9885B-DC91-4B54-A2E0-B8843F0B9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2659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331" name="Oval 228">
              <a:extLst>
                <a:ext uri="{FF2B5EF4-FFF2-40B4-BE49-F238E27FC236}">
                  <a16:creationId xmlns:a16="http://schemas.microsoft.com/office/drawing/2014/main" id="{FA17A0E2-6B5D-481F-81FB-3D510A679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1207"/>
              <a:ext cx="90" cy="90"/>
            </a:xfrm>
            <a:prstGeom prst="ellipse">
              <a:avLst/>
            </a:prstGeom>
            <a:solidFill>
              <a:srgbClr val="9900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F79EE5E-0C80-4ACF-9CDE-9D1E5DDBA910}"/>
              </a:ext>
            </a:extLst>
          </p:cNvPr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6FE4BE0-8A0A-4C2B-9C9F-3C8BF5AA2880}"/>
              </a:ext>
            </a:extLst>
          </p:cNvPr>
          <p:cNvSpPr/>
          <p:nvPr/>
        </p:nvSpPr>
        <p:spPr>
          <a:xfrm>
            <a:off x="1523630" y="6669088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6562843"/>
      </p:ext>
    </p:extLst>
  </p:cSld>
  <p:clrMapOvr>
    <a:masterClrMapping/>
  </p:clrMapOvr>
  <p:transition advClick="0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20">
            <a:extLst>
              <a:ext uri="{FF2B5EF4-FFF2-40B4-BE49-F238E27FC236}">
                <a16:creationId xmlns:a16="http://schemas.microsoft.com/office/drawing/2014/main" id="{AC2DCF55-E765-4DE1-A2DF-08DEB48C9415}"/>
              </a:ext>
            </a:extLst>
          </p:cNvPr>
          <p:cNvGrpSpPr>
            <a:grpSpLocks/>
          </p:cNvGrpSpPr>
          <p:nvPr/>
        </p:nvGrpSpPr>
        <p:grpSpPr bwMode="auto">
          <a:xfrm>
            <a:off x="1992313" y="2060576"/>
            <a:ext cx="4462462" cy="3744913"/>
            <a:chOff x="1292" y="1026"/>
            <a:chExt cx="3312" cy="2813"/>
          </a:xfrm>
        </p:grpSpPr>
        <p:grpSp>
          <p:nvGrpSpPr>
            <p:cNvPr id="14354" name="Group 121">
              <a:extLst>
                <a:ext uri="{FF2B5EF4-FFF2-40B4-BE49-F238E27FC236}">
                  <a16:creationId xmlns:a16="http://schemas.microsoft.com/office/drawing/2014/main" id="{A7C38456-A39D-47F1-BE59-80C557F204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2" y="1026"/>
              <a:ext cx="3312" cy="2813"/>
              <a:chOff x="1292" y="1026"/>
              <a:chExt cx="3312" cy="2813"/>
            </a:xfrm>
          </p:grpSpPr>
          <p:sp>
            <p:nvSpPr>
              <p:cNvPr id="14356" name="Oval 122">
                <a:extLst>
                  <a:ext uri="{FF2B5EF4-FFF2-40B4-BE49-F238E27FC236}">
                    <a16:creationId xmlns:a16="http://schemas.microsoft.com/office/drawing/2014/main" id="{005E2A20-8802-46EE-A708-6A940F4A8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1026"/>
                <a:ext cx="3312" cy="2813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357" name="Group 123">
                <a:extLst>
                  <a:ext uri="{FF2B5EF4-FFF2-40B4-BE49-F238E27FC236}">
                    <a16:creationId xmlns:a16="http://schemas.microsoft.com/office/drawing/2014/main" id="{FB0107E1-9A70-4AE3-9BC7-F2061DB082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5" y="2841"/>
                <a:ext cx="182" cy="182"/>
                <a:chOff x="4014" y="1842"/>
                <a:chExt cx="273" cy="182"/>
              </a:xfrm>
            </p:grpSpPr>
            <p:sp>
              <p:nvSpPr>
                <p:cNvPr id="14460" name="AutoShape 124">
                  <a:extLst>
                    <a:ext uri="{FF2B5EF4-FFF2-40B4-BE49-F238E27FC236}">
                      <a16:creationId xmlns:a16="http://schemas.microsoft.com/office/drawing/2014/main" id="{3BAB13A1-795C-4A80-AA9E-001BC5B52A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4" y="1842"/>
                  <a:ext cx="45" cy="182"/>
                </a:xfrm>
                <a:prstGeom prst="can">
                  <a:avLst>
                    <a:gd name="adj" fmla="val 101111"/>
                  </a:avLst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61" name="AutoShape 125">
                  <a:extLst>
                    <a:ext uri="{FF2B5EF4-FFF2-40B4-BE49-F238E27FC236}">
                      <a16:creationId xmlns:a16="http://schemas.microsoft.com/office/drawing/2014/main" id="{810BFEEC-57B2-4C81-9FAE-95BD9FCFEB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173" y="1865"/>
                  <a:ext cx="45" cy="182"/>
                </a:xfrm>
                <a:prstGeom prst="can">
                  <a:avLst>
                    <a:gd name="adj" fmla="val 101111"/>
                  </a:avLst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358" name="Group 126">
                <a:extLst>
                  <a:ext uri="{FF2B5EF4-FFF2-40B4-BE49-F238E27FC236}">
                    <a16:creationId xmlns:a16="http://schemas.microsoft.com/office/drawing/2014/main" id="{982E5368-D74A-498D-8889-ADC1BCE342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1616"/>
                <a:ext cx="226" cy="680"/>
                <a:chOff x="2608" y="1979"/>
                <a:chExt cx="181" cy="544"/>
              </a:xfrm>
            </p:grpSpPr>
            <p:sp>
              <p:nvSpPr>
                <p:cNvPr id="14458" name="Oval 127">
                  <a:extLst>
                    <a:ext uri="{FF2B5EF4-FFF2-40B4-BE49-F238E27FC236}">
                      <a16:creationId xmlns:a16="http://schemas.microsoft.com/office/drawing/2014/main" id="{1C94816B-6C68-4FEC-A31F-DB37E10925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8" y="1979"/>
                  <a:ext cx="181" cy="544"/>
                </a:xfrm>
                <a:prstGeom prst="ellipse">
                  <a:avLst/>
                </a:prstGeom>
                <a:solidFill>
                  <a:srgbClr val="FF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59" name="Freeform 128">
                  <a:extLst>
                    <a:ext uri="{FF2B5EF4-FFF2-40B4-BE49-F238E27FC236}">
                      <a16:creationId xmlns:a16="http://schemas.microsoft.com/office/drawing/2014/main" id="{72ABCA1C-D923-4E10-B6B2-A7436F98CB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6" y="2009"/>
                  <a:ext cx="163" cy="481"/>
                </a:xfrm>
                <a:custGeom>
                  <a:avLst/>
                  <a:gdLst>
                    <a:gd name="T0" fmla="*/ 83 w 163"/>
                    <a:gd name="T1" fmla="*/ 1 h 481"/>
                    <a:gd name="T2" fmla="*/ 95 w 163"/>
                    <a:gd name="T3" fmla="*/ 4 h 481"/>
                    <a:gd name="T4" fmla="*/ 116 w 163"/>
                    <a:gd name="T5" fmla="*/ 22 h 481"/>
                    <a:gd name="T6" fmla="*/ 83 w 163"/>
                    <a:gd name="T7" fmla="*/ 52 h 481"/>
                    <a:gd name="T8" fmla="*/ 71 w 163"/>
                    <a:gd name="T9" fmla="*/ 60 h 481"/>
                    <a:gd name="T10" fmla="*/ 107 w 163"/>
                    <a:gd name="T11" fmla="*/ 76 h 481"/>
                    <a:gd name="T12" fmla="*/ 134 w 163"/>
                    <a:gd name="T13" fmla="*/ 88 h 481"/>
                    <a:gd name="T14" fmla="*/ 144 w 163"/>
                    <a:gd name="T15" fmla="*/ 99 h 481"/>
                    <a:gd name="T16" fmla="*/ 99 w 163"/>
                    <a:gd name="T17" fmla="*/ 166 h 481"/>
                    <a:gd name="T18" fmla="*/ 84 w 163"/>
                    <a:gd name="T19" fmla="*/ 177 h 481"/>
                    <a:gd name="T20" fmla="*/ 92 w 163"/>
                    <a:gd name="T21" fmla="*/ 199 h 481"/>
                    <a:gd name="T22" fmla="*/ 137 w 163"/>
                    <a:gd name="T23" fmla="*/ 207 h 481"/>
                    <a:gd name="T24" fmla="*/ 149 w 163"/>
                    <a:gd name="T25" fmla="*/ 217 h 481"/>
                    <a:gd name="T26" fmla="*/ 138 w 163"/>
                    <a:gd name="T27" fmla="*/ 280 h 481"/>
                    <a:gd name="T28" fmla="*/ 75 w 163"/>
                    <a:gd name="T29" fmla="*/ 286 h 481"/>
                    <a:gd name="T30" fmla="*/ 77 w 163"/>
                    <a:gd name="T31" fmla="*/ 324 h 481"/>
                    <a:gd name="T32" fmla="*/ 98 w 163"/>
                    <a:gd name="T33" fmla="*/ 328 h 481"/>
                    <a:gd name="T34" fmla="*/ 128 w 163"/>
                    <a:gd name="T35" fmla="*/ 333 h 481"/>
                    <a:gd name="T36" fmla="*/ 141 w 163"/>
                    <a:gd name="T37" fmla="*/ 343 h 481"/>
                    <a:gd name="T38" fmla="*/ 90 w 163"/>
                    <a:gd name="T39" fmla="*/ 403 h 481"/>
                    <a:gd name="T40" fmla="*/ 101 w 163"/>
                    <a:gd name="T41" fmla="*/ 436 h 481"/>
                    <a:gd name="T42" fmla="*/ 116 w 163"/>
                    <a:gd name="T43" fmla="*/ 451 h 481"/>
                    <a:gd name="T44" fmla="*/ 111 w 163"/>
                    <a:gd name="T45" fmla="*/ 475 h 481"/>
                    <a:gd name="T46" fmla="*/ 96 w 163"/>
                    <a:gd name="T47" fmla="*/ 478 h 481"/>
                    <a:gd name="T48" fmla="*/ 75 w 163"/>
                    <a:gd name="T49" fmla="*/ 477 h 481"/>
                    <a:gd name="T50" fmla="*/ 51 w 163"/>
                    <a:gd name="T51" fmla="*/ 454 h 481"/>
                    <a:gd name="T52" fmla="*/ 38 w 163"/>
                    <a:gd name="T53" fmla="*/ 436 h 481"/>
                    <a:gd name="T54" fmla="*/ 90 w 163"/>
                    <a:gd name="T55" fmla="*/ 384 h 481"/>
                    <a:gd name="T56" fmla="*/ 96 w 163"/>
                    <a:gd name="T57" fmla="*/ 367 h 481"/>
                    <a:gd name="T58" fmla="*/ 87 w 163"/>
                    <a:gd name="T59" fmla="*/ 354 h 481"/>
                    <a:gd name="T60" fmla="*/ 39 w 163"/>
                    <a:gd name="T61" fmla="*/ 339 h 481"/>
                    <a:gd name="T62" fmla="*/ 24 w 163"/>
                    <a:gd name="T63" fmla="*/ 324 h 481"/>
                    <a:gd name="T64" fmla="*/ 12 w 163"/>
                    <a:gd name="T65" fmla="*/ 306 h 481"/>
                    <a:gd name="T66" fmla="*/ 89 w 163"/>
                    <a:gd name="T67" fmla="*/ 261 h 481"/>
                    <a:gd name="T68" fmla="*/ 56 w 163"/>
                    <a:gd name="T69" fmla="*/ 228 h 481"/>
                    <a:gd name="T70" fmla="*/ 30 w 163"/>
                    <a:gd name="T71" fmla="*/ 223 h 481"/>
                    <a:gd name="T72" fmla="*/ 17 w 163"/>
                    <a:gd name="T73" fmla="*/ 207 h 481"/>
                    <a:gd name="T74" fmla="*/ 18 w 163"/>
                    <a:gd name="T75" fmla="*/ 175 h 481"/>
                    <a:gd name="T76" fmla="*/ 95 w 163"/>
                    <a:gd name="T77" fmla="*/ 142 h 481"/>
                    <a:gd name="T78" fmla="*/ 81 w 163"/>
                    <a:gd name="T79" fmla="*/ 120 h 481"/>
                    <a:gd name="T80" fmla="*/ 42 w 163"/>
                    <a:gd name="T81" fmla="*/ 111 h 481"/>
                    <a:gd name="T82" fmla="*/ 33 w 163"/>
                    <a:gd name="T83" fmla="*/ 99 h 481"/>
                    <a:gd name="T84" fmla="*/ 38 w 163"/>
                    <a:gd name="T85" fmla="*/ 39 h 481"/>
                    <a:gd name="T86" fmla="*/ 68 w 163"/>
                    <a:gd name="T87" fmla="*/ 22 h 481"/>
                    <a:gd name="T88" fmla="*/ 78 w 163"/>
                    <a:gd name="T89" fmla="*/ 4 h 481"/>
                    <a:gd name="T90" fmla="*/ 83 w 163"/>
                    <a:gd name="T91" fmla="*/ 1 h 48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63" h="481">
                      <a:moveTo>
                        <a:pt x="83" y="1"/>
                      </a:moveTo>
                      <a:cubicBezTo>
                        <a:pt x="87" y="2"/>
                        <a:pt x="92" y="2"/>
                        <a:pt x="95" y="4"/>
                      </a:cubicBezTo>
                      <a:cubicBezTo>
                        <a:pt x="102" y="9"/>
                        <a:pt x="107" y="20"/>
                        <a:pt x="116" y="22"/>
                      </a:cubicBezTo>
                      <a:cubicBezTo>
                        <a:pt x="123" y="56"/>
                        <a:pt x="111" y="51"/>
                        <a:pt x="83" y="52"/>
                      </a:cubicBezTo>
                      <a:cubicBezTo>
                        <a:pt x="76" y="54"/>
                        <a:pt x="72" y="53"/>
                        <a:pt x="71" y="60"/>
                      </a:cubicBezTo>
                      <a:cubicBezTo>
                        <a:pt x="73" y="80"/>
                        <a:pt x="89" y="75"/>
                        <a:pt x="107" y="76"/>
                      </a:cubicBezTo>
                      <a:cubicBezTo>
                        <a:pt x="113" y="83"/>
                        <a:pt x="125" y="87"/>
                        <a:pt x="134" y="88"/>
                      </a:cubicBezTo>
                      <a:cubicBezTo>
                        <a:pt x="141" y="91"/>
                        <a:pt x="143" y="91"/>
                        <a:pt x="144" y="99"/>
                      </a:cubicBezTo>
                      <a:cubicBezTo>
                        <a:pt x="143" y="172"/>
                        <a:pt x="158" y="164"/>
                        <a:pt x="99" y="166"/>
                      </a:cubicBezTo>
                      <a:cubicBezTo>
                        <a:pt x="88" y="168"/>
                        <a:pt x="88" y="168"/>
                        <a:pt x="84" y="177"/>
                      </a:cubicBezTo>
                      <a:cubicBezTo>
                        <a:pt x="85" y="186"/>
                        <a:pt x="82" y="197"/>
                        <a:pt x="92" y="199"/>
                      </a:cubicBezTo>
                      <a:cubicBezTo>
                        <a:pt x="106" y="206"/>
                        <a:pt x="121" y="205"/>
                        <a:pt x="137" y="207"/>
                      </a:cubicBezTo>
                      <a:cubicBezTo>
                        <a:pt x="142" y="210"/>
                        <a:pt x="146" y="212"/>
                        <a:pt x="149" y="217"/>
                      </a:cubicBezTo>
                      <a:cubicBezTo>
                        <a:pt x="150" y="235"/>
                        <a:pt x="163" y="276"/>
                        <a:pt x="138" y="280"/>
                      </a:cubicBezTo>
                      <a:cubicBezTo>
                        <a:pt x="122" y="288"/>
                        <a:pt x="94" y="283"/>
                        <a:pt x="75" y="286"/>
                      </a:cubicBezTo>
                      <a:cubicBezTo>
                        <a:pt x="73" y="296"/>
                        <a:pt x="70" y="315"/>
                        <a:pt x="77" y="324"/>
                      </a:cubicBezTo>
                      <a:cubicBezTo>
                        <a:pt x="81" y="330"/>
                        <a:pt x="98" y="328"/>
                        <a:pt x="98" y="328"/>
                      </a:cubicBezTo>
                      <a:cubicBezTo>
                        <a:pt x="106" y="332"/>
                        <a:pt x="119" y="332"/>
                        <a:pt x="128" y="333"/>
                      </a:cubicBezTo>
                      <a:cubicBezTo>
                        <a:pt x="134" y="336"/>
                        <a:pt x="137" y="338"/>
                        <a:pt x="141" y="343"/>
                      </a:cubicBezTo>
                      <a:cubicBezTo>
                        <a:pt x="140" y="410"/>
                        <a:pt x="152" y="402"/>
                        <a:pt x="90" y="403"/>
                      </a:cubicBezTo>
                      <a:cubicBezTo>
                        <a:pt x="91" y="424"/>
                        <a:pt x="84" y="433"/>
                        <a:pt x="101" y="436"/>
                      </a:cubicBezTo>
                      <a:cubicBezTo>
                        <a:pt x="108" y="440"/>
                        <a:pt x="112" y="444"/>
                        <a:pt x="116" y="451"/>
                      </a:cubicBezTo>
                      <a:cubicBezTo>
                        <a:pt x="115" y="459"/>
                        <a:pt x="119" y="472"/>
                        <a:pt x="111" y="475"/>
                      </a:cubicBezTo>
                      <a:cubicBezTo>
                        <a:pt x="106" y="477"/>
                        <a:pt x="96" y="478"/>
                        <a:pt x="96" y="478"/>
                      </a:cubicBezTo>
                      <a:cubicBezTo>
                        <a:pt x="90" y="481"/>
                        <a:pt x="75" y="477"/>
                        <a:pt x="75" y="477"/>
                      </a:cubicBezTo>
                      <a:cubicBezTo>
                        <a:pt x="70" y="469"/>
                        <a:pt x="59" y="459"/>
                        <a:pt x="51" y="454"/>
                      </a:cubicBezTo>
                      <a:cubicBezTo>
                        <a:pt x="46" y="448"/>
                        <a:pt x="42" y="442"/>
                        <a:pt x="38" y="436"/>
                      </a:cubicBezTo>
                      <a:cubicBezTo>
                        <a:pt x="22" y="380"/>
                        <a:pt x="48" y="385"/>
                        <a:pt x="90" y="384"/>
                      </a:cubicBezTo>
                      <a:cubicBezTo>
                        <a:pt x="92" y="378"/>
                        <a:pt x="95" y="373"/>
                        <a:pt x="96" y="367"/>
                      </a:cubicBezTo>
                      <a:cubicBezTo>
                        <a:pt x="95" y="359"/>
                        <a:pt x="95" y="356"/>
                        <a:pt x="87" y="354"/>
                      </a:cubicBezTo>
                      <a:cubicBezTo>
                        <a:pt x="71" y="342"/>
                        <a:pt x="58" y="343"/>
                        <a:pt x="39" y="339"/>
                      </a:cubicBezTo>
                      <a:cubicBezTo>
                        <a:pt x="35" y="333"/>
                        <a:pt x="30" y="328"/>
                        <a:pt x="24" y="324"/>
                      </a:cubicBezTo>
                      <a:cubicBezTo>
                        <a:pt x="19" y="318"/>
                        <a:pt x="17" y="312"/>
                        <a:pt x="12" y="306"/>
                      </a:cubicBezTo>
                      <a:cubicBezTo>
                        <a:pt x="0" y="246"/>
                        <a:pt x="32" y="262"/>
                        <a:pt x="89" y="261"/>
                      </a:cubicBezTo>
                      <a:cubicBezTo>
                        <a:pt x="86" y="228"/>
                        <a:pt x="90" y="230"/>
                        <a:pt x="56" y="228"/>
                      </a:cubicBezTo>
                      <a:cubicBezTo>
                        <a:pt x="47" y="227"/>
                        <a:pt x="39" y="226"/>
                        <a:pt x="30" y="223"/>
                      </a:cubicBezTo>
                      <a:cubicBezTo>
                        <a:pt x="21" y="216"/>
                        <a:pt x="23" y="215"/>
                        <a:pt x="17" y="207"/>
                      </a:cubicBezTo>
                      <a:cubicBezTo>
                        <a:pt x="17" y="196"/>
                        <a:pt x="17" y="186"/>
                        <a:pt x="18" y="175"/>
                      </a:cubicBezTo>
                      <a:cubicBezTo>
                        <a:pt x="21" y="129"/>
                        <a:pt x="46" y="144"/>
                        <a:pt x="95" y="142"/>
                      </a:cubicBezTo>
                      <a:cubicBezTo>
                        <a:pt x="93" y="132"/>
                        <a:pt x="92" y="122"/>
                        <a:pt x="81" y="120"/>
                      </a:cubicBezTo>
                      <a:cubicBezTo>
                        <a:pt x="70" y="112"/>
                        <a:pt x="55" y="114"/>
                        <a:pt x="42" y="111"/>
                      </a:cubicBezTo>
                      <a:cubicBezTo>
                        <a:pt x="37" y="108"/>
                        <a:pt x="36" y="104"/>
                        <a:pt x="33" y="99"/>
                      </a:cubicBezTo>
                      <a:cubicBezTo>
                        <a:pt x="33" y="87"/>
                        <a:pt x="29" y="56"/>
                        <a:pt x="38" y="39"/>
                      </a:cubicBezTo>
                      <a:cubicBezTo>
                        <a:pt x="42" y="21"/>
                        <a:pt x="51" y="24"/>
                        <a:pt x="68" y="22"/>
                      </a:cubicBezTo>
                      <a:cubicBezTo>
                        <a:pt x="72" y="17"/>
                        <a:pt x="73" y="8"/>
                        <a:pt x="78" y="4"/>
                      </a:cubicBezTo>
                      <a:cubicBezTo>
                        <a:pt x="84" y="0"/>
                        <a:pt x="83" y="6"/>
                        <a:pt x="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359" name="Group 129">
                <a:extLst>
                  <a:ext uri="{FF2B5EF4-FFF2-40B4-BE49-F238E27FC236}">
                    <a16:creationId xmlns:a16="http://schemas.microsoft.com/office/drawing/2014/main" id="{EFCE8E0A-7389-4412-8959-236CCCDD95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615422">
                <a:off x="2655" y="2893"/>
                <a:ext cx="227" cy="681"/>
                <a:chOff x="2608" y="1979"/>
                <a:chExt cx="181" cy="544"/>
              </a:xfrm>
            </p:grpSpPr>
            <p:sp>
              <p:nvSpPr>
                <p:cNvPr id="14456" name="Oval 130">
                  <a:extLst>
                    <a:ext uri="{FF2B5EF4-FFF2-40B4-BE49-F238E27FC236}">
                      <a16:creationId xmlns:a16="http://schemas.microsoft.com/office/drawing/2014/main" id="{A00511B2-8399-4704-97E1-EC5F2A5D45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8" y="1979"/>
                  <a:ext cx="181" cy="544"/>
                </a:xfrm>
                <a:prstGeom prst="ellipse">
                  <a:avLst/>
                </a:prstGeom>
                <a:solidFill>
                  <a:srgbClr val="FF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57" name="Freeform 131">
                  <a:extLst>
                    <a:ext uri="{FF2B5EF4-FFF2-40B4-BE49-F238E27FC236}">
                      <a16:creationId xmlns:a16="http://schemas.microsoft.com/office/drawing/2014/main" id="{17710B9B-C26F-42FF-B668-B4A0F9C40F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6" y="2009"/>
                  <a:ext cx="163" cy="481"/>
                </a:xfrm>
                <a:custGeom>
                  <a:avLst/>
                  <a:gdLst>
                    <a:gd name="T0" fmla="*/ 83 w 163"/>
                    <a:gd name="T1" fmla="*/ 1 h 481"/>
                    <a:gd name="T2" fmla="*/ 95 w 163"/>
                    <a:gd name="T3" fmla="*/ 4 h 481"/>
                    <a:gd name="T4" fmla="*/ 116 w 163"/>
                    <a:gd name="T5" fmla="*/ 22 h 481"/>
                    <a:gd name="T6" fmla="*/ 83 w 163"/>
                    <a:gd name="T7" fmla="*/ 52 h 481"/>
                    <a:gd name="T8" fmla="*/ 71 w 163"/>
                    <a:gd name="T9" fmla="*/ 60 h 481"/>
                    <a:gd name="T10" fmla="*/ 107 w 163"/>
                    <a:gd name="T11" fmla="*/ 76 h 481"/>
                    <a:gd name="T12" fmla="*/ 134 w 163"/>
                    <a:gd name="T13" fmla="*/ 88 h 481"/>
                    <a:gd name="T14" fmla="*/ 144 w 163"/>
                    <a:gd name="T15" fmla="*/ 99 h 481"/>
                    <a:gd name="T16" fmla="*/ 99 w 163"/>
                    <a:gd name="T17" fmla="*/ 166 h 481"/>
                    <a:gd name="T18" fmla="*/ 84 w 163"/>
                    <a:gd name="T19" fmla="*/ 177 h 481"/>
                    <a:gd name="T20" fmla="*/ 92 w 163"/>
                    <a:gd name="T21" fmla="*/ 199 h 481"/>
                    <a:gd name="T22" fmla="*/ 137 w 163"/>
                    <a:gd name="T23" fmla="*/ 207 h 481"/>
                    <a:gd name="T24" fmla="*/ 149 w 163"/>
                    <a:gd name="T25" fmla="*/ 217 h 481"/>
                    <a:gd name="T26" fmla="*/ 138 w 163"/>
                    <a:gd name="T27" fmla="*/ 280 h 481"/>
                    <a:gd name="T28" fmla="*/ 75 w 163"/>
                    <a:gd name="T29" fmla="*/ 286 h 481"/>
                    <a:gd name="T30" fmla="*/ 77 w 163"/>
                    <a:gd name="T31" fmla="*/ 324 h 481"/>
                    <a:gd name="T32" fmla="*/ 98 w 163"/>
                    <a:gd name="T33" fmla="*/ 328 h 481"/>
                    <a:gd name="T34" fmla="*/ 128 w 163"/>
                    <a:gd name="T35" fmla="*/ 333 h 481"/>
                    <a:gd name="T36" fmla="*/ 141 w 163"/>
                    <a:gd name="T37" fmla="*/ 343 h 481"/>
                    <a:gd name="T38" fmla="*/ 90 w 163"/>
                    <a:gd name="T39" fmla="*/ 403 h 481"/>
                    <a:gd name="T40" fmla="*/ 101 w 163"/>
                    <a:gd name="T41" fmla="*/ 436 h 481"/>
                    <a:gd name="T42" fmla="*/ 116 w 163"/>
                    <a:gd name="T43" fmla="*/ 451 h 481"/>
                    <a:gd name="T44" fmla="*/ 111 w 163"/>
                    <a:gd name="T45" fmla="*/ 475 h 481"/>
                    <a:gd name="T46" fmla="*/ 96 w 163"/>
                    <a:gd name="T47" fmla="*/ 478 h 481"/>
                    <a:gd name="T48" fmla="*/ 75 w 163"/>
                    <a:gd name="T49" fmla="*/ 477 h 481"/>
                    <a:gd name="T50" fmla="*/ 51 w 163"/>
                    <a:gd name="T51" fmla="*/ 454 h 481"/>
                    <a:gd name="T52" fmla="*/ 38 w 163"/>
                    <a:gd name="T53" fmla="*/ 436 h 481"/>
                    <a:gd name="T54" fmla="*/ 90 w 163"/>
                    <a:gd name="T55" fmla="*/ 384 h 481"/>
                    <a:gd name="T56" fmla="*/ 96 w 163"/>
                    <a:gd name="T57" fmla="*/ 367 h 481"/>
                    <a:gd name="T58" fmla="*/ 87 w 163"/>
                    <a:gd name="T59" fmla="*/ 354 h 481"/>
                    <a:gd name="T60" fmla="*/ 39 w 163"/>
                    <a:gd name="T61" fmla="*/ 339 h 481"/>
                    <a:gd name="T62" fmla="*/ 24 w 163"/>
                    <a:gd name="T63" fmla="*/ 324 h 481"/>
                    <a:gd name="T64" fmla="*/ 12 w 163"/>
                    <a:gd name="T65" fmla="*/ 306 h 481"/>
                    <a:gd name="T66" fmla="*/ 89 w 163"/>
                    <a:gd name="T67" fmla="*/ 261 h 481"/>
                    <a:gd name="T68" fmla="*/ 56 w 163"/>
                    <a:gd name="T69" fmla="*/ 228 h 481"/>
                    <a:gd name="T70" fmla="*/ 30 w 163"/>
                    <a:gd name="T71" fmla="*/ 223 h 481"/>
                    <a:gd name="T72" fmla="*/ 17 w 163"/>
                    <a:gd name="T73" fmla="*/ 207 h 481"/>
                    <a:gd name="T74" fmla="*/ 18 w 163"/>
                    <a:gd name="T75" fmla="*/ 175 h 481"/>
                    <a:gd name="T76" fmla="*/ 95 w 163"/>
                    <a:gd name="T77" fmla="*/ 142 h 481"/>
                    <a:gd name="T78" fmla="*/ 81 w 163"/>
                    <a:gd name="T79" fmla="*/ 120 h 481"/>
                    <a:gd name="T80" fmla="*/ 42 w 163"/>
                    <a:gd name="T81" fmla="*/ 111 h 481"/>
                    <a:gd name="T82" fmla="*/ 33 w 163"/>
                    <a:gd name="T83" fmla="*/ 99 h 481"/>
                    <a:gd name="T84" fmla="*/ 38 w 163"/>
                    <a:gd name="T85" fmla="*/ 39 h 481"/>
                    <a:gd name="T86" fmla="*/ 68 w 163"/>
                    <a:gd name="T87" fmla="*/ 22 h 481"/>
                    <a:gd name="T88" fmla="*/ 78 w 163"/>
                    <a:gd name="T89" fmla="*/ 4 h 481"/>
                    <a:gd name="T90" fmla="*/ 83 w 163"/>
                    <a:gd name="T91" fmla="*/ 1 h 48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63" h="481">
                      <a:moveTo>
                        <a:pt x="83" y="1"/>
                      </a:moveTo>
                      <a:cubicBezTo>
                        <a:pt x="87" y="2"/>
                        <a:pt x="92" y="2"/>
                        <a:pt x="95" y="4"/>
                      </a:cubicBezTo>
                      <a:cubicBezTo>
                        <a:pt x="102" y="9"/>
                        <a:pt x="107" y="20"/>
                        <a:pt x="116" y="22"/>
                      </a:cubicBezTo>
                      <a:cubicBezTo>
                        <a:pt x="123" y="56"/>
                        <a:pt x="111" y="51"/>
                        <a:pt x="83" y="52"/>
                      </a:cubicBezTo>
                      <a:cubicBezTo>
                        <a:pt x="76" y="54"/>
                        <a:pt x="72" y="53"/>
                        <a:pt x="71" y="60"/>
                      </a:cubicBezTo>
                      <a:cubicBezTo>
                        <a:pt x="73" y="80"/>
                        <a:pt x="89" y="75"/>
                        <a:pt x="107" y="76"/>
                      </a:cubicBezTo>
                      <a:cubicBezTo>
                        <a:pt x="113" y="83"/>
                        <a:pt x="125" y="87"/>
                        <a:pt x="134" y="88"/>
                      </a:cubicBezTo>
                      <a:cubicBezTo>
                        <a:pt x="141" y="91"/>
                        <a:pt x="143" y="91"/>
                        <a:pt x="144" y="99"/>
                      </a:cubicBezTo>
                      <a:cubicBezTo>
                        <a:pt x="143" y="172"/>
                        <a:pt x="158" y="164"/>
                        <a:pt x="99" y="166"/>
                      </a:cubicBezTo>
                      <a:cubicBezTo>
                        <a:pt x="88" y="168"/>
                        <a:pt x="88" y="168"/>
                        <a:pt x="84" y="177"/>
                      </a:cubicBezTo>
                      <a:cubicBezTo>
                        <a:pt x="85" y="186"/>
                        <a:pt x="82" y="197"/>
                        <a:pt x="92" y="199"/>
                      </a:cubicBezTo>
                      <a:cubicBezTo>
                        <a:pt x="106" y="206"/>
                        <a:pt x="121" y="205"/>
                        <a:pt x="137" y="207"/>
                      </a:cubicBezTo>
                      <a:cubicBezTo>
                        <a:pt x="142" y="210"/>
                        <a:pt x="146" y="212"/>
                        <a:pt x="149" y="217"/>
                      </a:cubicBezTo>
                      <a:cubicBezTo>
                        <a:pt x="150" y="235"/>
                        <a:pt x="163" y="276"/>
                        <a:pt x="138" y="280"/>
                      </a:cubicBezTo>
                      <a:cubicBezTo>
                        <a:pt x="122" y="288"/>
                        <a:pt x="94" y="283"/>
                        <a:pt x="75" y="286"/>
                      </a:cubicBezTo>
                      <a:cubicBezTo>
                        <a:pt x="73" y="296"/>
                        <a:pt x="70" y="315"/>
                        <a:pt x="77" y="324"/>
                      </a:cubicBezTo>
                      <a:cubicBezTo>
                        <a:pt x="81" y="330"/>
                        <a:pt x="98" y="328"/>
                        <a:pt x="98" y="328"/>
                      </a:cubicBezTo>
                      <a:cubicBezTo>
                        <a:pt x="106" y="332"/>
                        <a:pt x="119" y="332"/>
                        <a:pt x="128" y="333"/>
                      </a:cubicBezTo>
                      <a:cubicBezTo>
                        <a:pt x="134" y="336"/>
                        <a:pt x="137" y="338"/>
                        <a:pt x="141" y="343"/>
                      </a:cubicBezTo>
                      <a:cubicBezTo>
                        <a:pt x="140" y="410"/>
                        <a:pt x="152" y="402"/>
                        <a:pt x="90" y="403"/>
                      </a:cubicBezTo>
                      <a:cubicBezTo>
                        <a:pt x="91" y="424"/>
                        <a:pt x="84" y="433"/>
                        <a:pt x="101" y="436"/>
                      </a:cubicBezTo>
                      <a:cubicBezTo>
                        <a:pt x="108" y="440"/>
                        <a:pt x="112" y="444"/>
                        <a:pt x="116" y="451"/>
                      </a:cubicBezTo>
                      <a:cubicBezTo>
                        <a:pt x="115" y="459"/>
                        <a:pt x="119" y="472"/>
                        <a:pt x="111" y="475"/>
                      </a:cubicBezTo>
                      <a:cubicBezTo>
                        <a:pt x="106" y="477"/>
                        <a:pt x="96" y="478"/>
                        <a:pt x="96" y="478"/>
                      </a:cubicBezTo>
                      <a:cubicBezTo>
                        <a:pt x="90" y="481"/>
                        <a:pt x="75" y="477"/>
                        <a:pt x="75" y="477"/>
                      </a:cubicBezTo>
                      <a:cubicBezTo>
                        <a:pt x="70" y="469"/>
                        <a:pt x="59" y="459"/>
                        <a:pt x="51" y="454"/>
                      </a:cubicBezTo>
                      <a:cubicBezTo>
                        <a:pt x="46" y="448"/>
                        <a:pt x="42" y="442"/>
                        <a:pt x="38" y="436"/>
                      </a:cubicBezTo>
                      <a:cubicBezTo>
                        <a:pt x="22" y="380"/>
                        <a:pt x="48" y="385"/>
                        <a:pt x="90" y="384"/>
                      </a:cubicBezTo>
                      <a:cubicBezTo>
                        <a:pt x="92" y="378"/>
                        <a:pt x="95" y="373"/>
                        <a:pt x="96" y="367"/>
                      </a:cubicBezTo>
                      <a:cubicBezTo>
                        <a:pt x="95" y="359"/>
                        <a:pt x="95" y="356"/>
                        <a:pt x="87" y="354"/>
                      </a:cubicBezTo>
                      <a:cubicBezTo>
                        <a:pt x="71" y="342"/>
                        <a:pt x="58" y="343"/>
                        <a:pt x="39" y="339"/>
                      </a:cubicBezTo>
                      <a:cubicBezTo>
                        <a:pt x="35" y="333"/>
                        <a:pt x="30" y="328"/>
                        <a:pt x="24" y="324"/>
                      </a:cubicBezTo>
                      <a:cubicBezTo>
                        <a:pt x="19" y="318"/>
                        <a:pt x="17" y="312"/>
                        <a:pt x="12" y="306"/>
                      </a:cubicBezTo>
                      <a:cubicBezTo>
                        <a:pt x="0" y="246"/>
                        <a:pt x="32" y="262"/>
                        <a:pt x="89" y="261"/>
                      </a:cubicBezTo>
                      <a:cubicBezTo>
                        <a:pt x="86" y="228"/>
                        <a:pt x="90" y="230"/>
                        <a:pt x="56" y="228"/>
                      </a:cubicBezTo>
                      <a:cubicBezTo>
                        <a:pt x="47" y="227"/>
                        <a:pt x="39" y="226"/>
                        <a:pt x="30" y="223"/>
                      </a:cubicBezTo>
                      <a:cubicBezTo>
                        <a:pt x="21" y="216"/>
                        <a:pt x="23" y="215"/>
                        <a:pt x="17" y="207"/>
                      </a:cubicBezTo>
                      <a:cubicBezTo>
                        <a:pt x="17" y="196"/>
                        <a:pt x="17" y="186"/>
                        <a:pt x="18" y="175"/>
                      </a:cubicBezTo>
                      <a:cubicBezTo>
                        <a:pt x="21" y="129"/>
                        <a:pt x="46" y="144"/>
                        <a:pt x="95" y="142"/>
                      </a:cubicBezTo>
                      <a:cubicBezTo>
                        <a:pt x="93" y="132"/>
                        <a:pt x="92" y="122"/>
                        <a:pt x="81" y="120"/>
                      </a:cubicBezTo>
                      <a:cubicBezTo>
                        <a:pt x="70" y="112"/>
                        <a:pt x="55" y="114"/>
                        <a:pt x="42" y="111"/>
                      </a:cubicBezTo>
                      <a:cubicBezTo>
                        <a:pt x="37" y="108"/>
                        <a:pt x="36" y="104"/>
                        <a:pt x="33" y="99"/>
                      </a:cubicBezTo>
                      <a:cubicBezTo>
                        <a:pt x="33" y="87"/>
                        <a:pt x="29" y="56"/>
                        <a:pt x="38" y="39"/>
                      </a:cubicBezTo>
                      <a:cubicBezTo>
                        <a:pt x="42" y="21"/>
                        <a:pt x="51" y="24"/>
                        <a:pt x="68" y="22"/>
                      </a:cubicBezTo>
                      <a:cubicBezTo>
                        <a:pt x="72" y="17"/>
                        <a:pt x="73" y="8"/>
                        <a:pt x="78" y="4"/>
                      </a:cubicBezTo>
                      <a:cubicBezTo>
                        <a:pt x="84" y="0"/>
                        <a:pt x="83" y="6"/>
                        <a:pt x="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360" name="Group 132">
                <a:extLst>
                  <a:ext uri="{FF2B5EF4-FFF2-40B4-BE49-F238E27FC236}">
                    <a16:creationId xmlns:a16="http://schemas.microsoft.com/office/drawing/2014/main" id="{E18DB3D4-687C-4217-BF6E-55B9477097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09" y="1344"/>
                <a:ext cx="711" cy="642"/>
                <a:chOff x="310" y="1177"/>
                <a:chExt cx="711" cy="642"/>
              </a:xfrm>
            </p:grpSpPr>
            <p:sp>
              <p:nvSpPr>
                <p:cNvPr id="14447" name="Freeform 133">
                  <a:extLst>
                    <a:ext uri="{FF2B5EF4-FFF2-40B4-BE49-F238E27FC236}">
                      <a16:creationId xmlns:a16="http://schemas.microsoft.com/office/drawing/2014/main" id="{D8F22508-8868-4DDB-B153-8E1D3D42A2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33706">
                  <a:off x="502" y="1251"/>
                  <a:ext cx="369" cy="446"/>
                </a:xfrm>
                <a:custGeom>
                  <a:avLst/>
                  <a:gdLst>
                    <a:gd name="T0" fmla="*/ 97 w 369"/>
                    <a:gd name="T1" fmla="*/ 355 h 446"/>
                    <a:gd name="T2" fmla="*/ 7 w 369"/>
                    <a:gd name="T3" fmla="*/ 401 h 446"/>
                    <a:gd name="T4" fmla="*/ 52 w 369"/>
                    <a:gd name="T5" fmla="*/ 446 h 446"/>
                    <a:gd name="T6" fmla="*/ 188 w 369"/>
                    <a:gd name="T7" fmla="*/ 401 h 446"/>
                    <a:gd name="T8" fmla="*/ 324 w 369"/>
                    <a:gd name="T9" fmla="*/ 265 h 446"/>
                    <a:gd name="T10" fmla="*/ 369 w 369"/>
                    <a:gd name="T11" fmla="*/ 38 h 446"/>
                    <a:gd name="T12" fmla="*/ 324 w 369"/>
                    <a:gd name="T13" fmla="*/ 38 h 446"/>
                    <a:gd name="T14" fmla="*/ 324 w 369"/>
                    <a:gd name="T15" fmla="*/ 129 h 446"/>
                    <a:gd name="T16" fmla="*/ 279 w 369"/>
                    <a:gd name="T17" fmla="*/ 265 h 446"/>
                    <a:gd name="T18" fmla="*/ 97 w 369"/>
                    <a:gd name="T19" fmla="*/ 355 h 44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69" h="446">
                      <a:moveTo>
                        <a:pt x="97" y="355"/>
                      </a:moveTo>
                      <a:cubicBezTo>
                        <a:pt x="52" y="378"/>
                        <a:pt x="14" y="386"/>
                        <a:pt x="7" y="401"/>
                      </a:cubicBezTo>
                      <a:cubicBezTo>
                        <a:pt x="0" y="416"/>
                        <a:pt x="22" y="446"/>
                        <a:pt x="52" y="446"/>
                      </a:cubicBezTo>
                      <a:cubicBezTo>
                        <a:pt x="82" y="446"/>
                        <a:pt x="143" y="431"/>
                        <a:pt x="188" y="401"/>
                      </a:cubicBezTo>
                      <a:cubicBezTo>
                        <a:pt x="233" y="371"/>
                        <a:pt x="294" y="325"/>
                        <a:pt x="324" y="265"/>
                      </a:cubicBezTo>
                      <a:cubicBezTo>
                        <a:pt x="354" y="205"/>
                        <a:pt x="369" y="76"/>
                        <a:pt x="369" y="38"/>
                      </a:cubicBezTo>
                      <a:cubicBezTo>
                        <a:pt x="369" y="0"/>
                        <a:pt x="331" y="23"/>
                        <a:pt x="324" y="38"/>
                      </a:cubicBezTo>
                      <a:cubicBezTo>
                        <a:pt x="317" y="53"/>
                        <a:pt x="331" y="91"/>
                        <a:pt x="324" y="129"/>
                      </a:cubicBezTo>
                      <a:cubicBezTo>
                        <a:pt x="317" y="167"/>
                        <a:pt x="317" y="227"/>
                        <a:pt x="279" y="265"/>
                      </a:cubicBezTo>
                      <a:cubicBezTo>
                        <a:pt x="241" y="303"/>
                        <a:pt x="142" y="332"/>
                        <a:pt x="97" y="35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48" name="Freeform 134">
                  <a:extLst>
                    <a:ext uri="{FF2B5EF4-FFF2-40B4-BE49-F238E27FC236}">
                      <a16:creationId xmlns:a16="http://schemas.microsoft.com/office/drawing/2014/main" id="{74B29025-4F7A-40EE-AE43-9899FC2CF7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" y="1368"/>
                  <a:ext cx="514" cy="416"/>
                </a:xfrm>
                <a:custGeom>
                  <a:avLst/>
                  <a:gdLst>
                    <a:gd name="T0" fmla="*/ 52 w 514"/>
                    <a:gd name="T1" fmla="*/ 363 h 416"/>
                    <a:gd name="T2" fmla="*/ 233 w 514"/>
                    <a:gd name="T3" fmla="*/ 318 h 416"/>
                    <a:gd name="T4" fmla="*/ 369 w 514"/>
                    <a:gd name="T5" fmla="*/ 227 h 416"/>
                    <a:gd name="T6" fmla="*/ 460 w 514"/>
                    <a:gd name="T7" fmla="*/ 46 h 416"/>
                    <a:gd name="T8" fmla="*/ 506 w 514"/>
                    <a:gd name="T9" fmla="*/ 0 h 416"/>
                    <a:gd name="T10" fmla="*/ 506 w 514"/>
                    <a:gd name="T11" fmla="*/ 46 h 416"/>
                    <a:gd name="T12" fmla="*/ 460 w 514"/>
                    <a:gd name="T13" fmla="*/ 136 h 416"/>
                    <a:gd name="T14" fmla="*/ 369 w 514"/>
                    <a:gd name="T15" fmla="*/ 272 h 416"/>
                    <a:gd name="T16" fmla="*/ 233 w 514"/>
                    <a:gd name="T17" fmla="*/ 363 h 416"/>
                    <a:gd name="T18" fmla="*/ 97 w 514"/>
                    <a:gd name="T19" fmla="*/ 408 h 416"/>
                    <a:gd name="T20" fmla="*/ 7 w 514"/>
                    <a:gd name="T21" fmla="*/ 408 h 416"/>
                    <a:gd name="T22" fmla="*/ 52 w 514"/>
                    <a:gd name="T23" fmla="*/ 363 h 4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14" h="416">
                      <a:moveTo>
                        <a:pt x="52" y="363"/>
                      </a:moveTo>
                      <a:cubicBezTo>
                        <a:pt x="90" y="348"/>
                        <a:pt x="180" y="341"/>
                        <a:pt x="233" y="318"/>
                      </a:cubicBezTo>
                      <a:cubicBezTo>
                        <a:pt x="286" y="295"/>
                        <a:pt x="331" y="272"/>
                        <a:pt x="369" y="227"/>
                      </a:cubicBezTo>
                      <a:cubicBezTo>
                        <a:pt x="407" y="182"/>
                        <a:pt x="437" y="84"/>
                        <a:pt x="460" y="46"/>
                      </a:cubicBezTo>
                      <a:cubicBezTo>
                        <a:pt x="483" y="8"/>
                        <a:pt x="498" y="0"/>
                        <a:pt x="506" y="0"/>
                      </a:cubicBezTo>
                      <a:cubicBezTo>
                        <a:pt x="514" y="0"/>
                        <a:pt x="514" y="23"/>
                        <a:pt x="506" y="46"/>
                      </a:cubicBezTo>
                      <a:cubicBezTo>
                        <a:pt x="498" y="69"/>
                        <a:pt x="483" y="98"/>
                        <a:pt x="460" y="136"/>
                      </a:cubicBezTo>
                      <a:cubicBezTo>
                        <a:pt x="437" y="174"/>
                        <a:pt x="407" y="234"/>
                        <a:pt x="369" y="272"/>
                      </a:cubicBezTo>
                      <a:cubicBezTo>
                        <a:pt x="331" y="310"/>
                        <a:pt x="278" y="340"/>
                        <a:pt x="233" y="363"/>
                      </a:cubicBezTo>
                      <a:cubicBezTo>
                        <a:pt x="188" y="386"/>
                        <a:pt x="135" y="400"/>
                        <a:pt x="97" y="408"/>
                      </a:cubicBezTo>
                      <a:cubicBezTo>
                        <a:pt x="59" y="416"/>
                        <a:pt x="14" y="415"/>
                        <a:pt x="7" y="408"/>
                      </a:cubicBezTo>
                      <a:cubicBezTo>
                        <a:pt x="0" y="401"/>
                        <a:pt x="14" y="378"/>
                        <a:pt x="52" y="36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49" name="Freeform 135">
                  <a:extLst>
                    <a:ext uri="{FF2B5EF4-FFF2-40B4-BE49-F238E27FC236}">
                      <a16:creationId xmlns:a16="http://schemas.microsoft.com/office/drawing/2014/main" id="{A8832622-10C8-4A10-BF08-E2B655139E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1238053">
                  <a:off x="385" y="1334"/>
                  <a:ext cx="469" cy="204"/>
                </a:xfrm>
                <a:custGeom>
                  <a:avLst/>
                  <a:gdLst>
                    <a:gd name="T0" fmla="*/ 38 w 469"/>
                    <a:gd name="T1" fmla="*/ 143 h 204"/>
                    <a:gd name="T2" fmla="*/ 265 w 469"/>
                    <a:gd name="T3" fmla="*/ 143 h 204"/>
                    <a:gd name="T4" fmla="*/ 446 w 469"/>
                    <a:gd name="T5" fmla="*/ 7 h 204"/>
                    <a:gd name="T6" fmla="*/ 401 w 469"/>
                    <a:gd name="T7" fmla="*/ 98 h 204"/>
                    <a:gd name="T8" fmla="*/ 219 w 469"/>
                    <a:gd name="T9" fmla="*/ 189 h 204"/>
                    <a:gd name="T10" fmla="*/ 38 w 469"/>
                    <a:gd name="T11" fmla="*/ 189 h 204"/>
                    <a:gd name="T12" fmla="*/ 38 w 469"/>
                    <a:gd name="T13" fmla="*/ 143 h 2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69" h="204">
                      <a:moveTo>
                        <a:pt x="38" y="143"/>
                      </a:moveTo>
                      <a:cubicBezTo>
                        <a:pt x="76" y="135"/>
                        <a:pt x="197" y="166"/>
                        <a:pt x="265" y="143"/>
                      </a:cubicBezTo>
                      <a:cubicBezTo>
                        <a:pt x="333" y="120"/>
                        <a:pt x="423" y="14"/>
                        <a:pt x="446" y="7"/>
                      </a:cubicBezTo>
                      <a:cubicBezTo>
                        <a:pt x="469" y="0"/>
                        <a:pt x="439" y="68"/>
                        <a:pt x="401" y="98"/>
                      </a:cubicBezTo>
                      <a:cubicBezTo>
                        <a:pt x="363" y="128"/>
                        <a:pt x="279" y="174"/>
                        <a:pt x="219" y="189"/>
                      </a:cubicBezTo>
                      <a:cubicBezTo>
                        <a:pt x="159" y="204"/>
                        <a:pt x="68" y="197"/>
                        <a:pt x="38" y="189"/>
                      </a:cubicBezTo>
                      <a:cubicBezTo>
                        <a:pt x="8" y="181"/>
                        <a:pt x="0" y="151"/>
                        <a:pt x="38" y="14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50" name="Oval 136">
                  <a:extLst>
                    <a:ext uri="{FF2B5EF4-FFF2-40B4-BE49-F238E27FC236}">
                      <a16:creationId xmlns:a16="http://schemas.microsoft.com/office/drawing/2014/main" id="{6F66338C-3A13-4C86-B1AA-4C0A222DA0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3" y="1177"/>
                  <a:ext cx="46" cy="45"/>
                </a:xfrm>
                <a:prstGeom prst="ellipse">
                  <a:avLst/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51" name="Oval 137">
                  <a:extLst>
                    <a:ext uri="{FF2B5EF4-FFF2-40B4-BE49-F238E27FC236}">
                      <a16:creationId xmlns:a16="http://schemas.microsoft.com/office/drawing/2014/main" id="{08317945-4A29-4B2E-93A6-6905C64B62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" y="1632"/>
                  <a:ext cx="90" cy="45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52" name="Oval 138">
                  <a:extLst>
                    <a:ext uri="{FF2B5EF4-FFF2-40B4-BE49-F238E27FC236}">
                      <a16:creationId xmlns:a16="http://schemas.microsoft.com/office/drawing/2014/main" id="{3FF36DA4-F483-4A52-9F44-AB110D301C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0" y="1434"/>
                  <a:ext cx="90" cy="91"/>
                </a:xfrm>
                <a:prstGeom prst="ellipse">
                  <a:avLst/>
                </a:prstGeom>
                <a:solidFill>
                  <a:srgbClr val="990033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53" name="Oval 139">
                  <a:extLst>
                    <a:ext uri="{FF2B5EF4-FFF2-40B4-BE49-F238E27FC236}">
                      <a16:creationId xmlns:a16="http://schemas.microsoft.com/office/drawing/2014/main" id="{BB6AEC50-6497-4DA9-BF65-5753EC2FC8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01598">
                  <a:off x="769" y="1661"/>
                  <a:ext cx="181" cy="45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54" name="Oval 140">
                  <a:extLst>
                    <a:ext uri="{FF2B5EF4-FFF2-40B4-BE49-F238E27FC236}">
                      <a16:creationId xmlns:a16="http://schemas.microsoft.com/office/drawing/2014/main" id="{912C8794-E8E9-4D1E-A78D-AA9A4F8E12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448070">
                  <a:off x="884" y="1480"/>
                  <a:ext cx="227" cy="46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55" name="Oval 141">
                  <a:extLst>
                    <a:ext uri="{FF2B5EF4-FFF2-40B4-BE49-F238E27FC236}">
                      <a16:creationId xmlns:a16="http://schemas.microsoft.com/office/drawing/2014/main" id="{77CF9599-8477-4E18-9E96-8EF7C57FF6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378428">
                  <a:off x="561" y="1773"/>
                  <a:ext cx="227" cy="46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361" name="Group 142">
                <a:extLst>
                  <a:ext uri="{FF2B5EF4-FFF2-40B4-BE49-F238E27FC236}">
                    <a16:creationId xmlns:a16="http://schemas.microsoft.com/office/drawing/2014/main" id="{854AC58D-1FA0-4FDF-A1A3-7A38445E30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24655">
                <a:off x="2726" y="1649"/>
                <a:ext cx="652" cy="853"/>
                <a:chOff x="323" y="716"/>
                <a:chExt cx="652" cy="853"/>
              </a:xfrm>
            </p:grpSpPr>
            <p:sp>
              <p:nvSpPr>
                <p:cNvPr id="14407" name="AutoShape 143">
                  <a:extLst>
                    <a:ext uri="{FF2B5EF4-FFF2-40B4-BE49-F238E27FC236}">
                      <a16:creationId xmlns:a16="http://schemas.microsoft.com/office/drawing/2014/main" id="{D2FA6CA0-58EE-448C-B8FA-1E0E111A41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10" y="798"/>
                  <a:ext cx="51" cy="7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08" name="AutoShape 144">
                  <a:extLst>
                    <a:ext uri="{FF2B5EF4-FFF2-40B4-BE49-F238E27FC236}">
                      <a16:creationId xmlns:a16="http://schemas.microsoft.com/office/drawing/2014/main" id="{2B58B5BF-361B-4563-8CEA-EF5523C0F3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88" y="716"/>
                  <a:ext cx="50" cy="7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09" name="AutoShape 145">
                  <a:extLst>
                    <a:ext uri="{FF2B5EF4-FFF2-40B4-BE49-F238E27FC236}">
                      <a16:creationId xmlns:a16="http://schemas.microsoft.com/office/drawing/2014/main" id="{EA302737-4CB6-49AE-B075-6E005996C5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06" y="879"/>
                  <a:ext cx="48" cy="58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10" name="AutoShape 146">
                  <a:extLst>
                    <a:ext uri="{FF2B5EF4-FFF2-40B4-BE49-F238E27FC236}">
                      <a16:creationId xmlns:a16="http://schemas.microsoft.com/office/drawing/2014/main" id="{C2DA33D4-003B-41F7-A051-DD85EF42EF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71" y="780"/>
                  <a:ext cx="50" cy="5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11" name="Oval 147">
                  <a:extLst>
                    <a:ext uri="{FF2B5EF4-FFF2-40B4-BE49-F238E27FC236}">
                      <a16:creationId xmlns:a16="http://schemas.microsoft.com/office/drawing/2014/main" id="{0452FC12-719A-41AC-BEF6-12DC5DC6D8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68" y="85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12" name="Oval 148">
                  <a:extLst>
                    <a:ext uri="{FF2B5EF4-FFF2-40B4-BE49-F238E27FC236}">
                      <a16:creationId xmlns:a16="http://schemas.microsoft.com/office/drawing/2014/main" id="{BAB9A049-8647-49C3-A0E0-BCA3062AC8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84" y="92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13" name="Oval 149">
                  <a:extLst>
                    <a:ext uri="{FF2B5EF4-FFF2-40B4-BE49-F238E27FC236}">
                      <a16:creationId xmlns:a16="http://schemas.microsoft.com/office/drawing/2014/main" id="{DD29E256-B6A0-4C9F-8A09-90E5898D2B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41" y="97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14" name="Oval 150">
                  <a:extLst>
                    <a:ext uri="{FF2B5EF4-FFF2-40B4-BE49-F238E27FC236}">
                      <a16:creationId xmlns:a16="http://schemas.microsoft.com/office/drawing/2014/main" id="{5E4406DD-14E9-4BA6-81EC-513FB5DFF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12" y="107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15" name="Oval 151">
                  <a:extLst>
                    <a:ext uri="{FF2B5EF4-FFF2-40B4-BE49-F238E27FC236}">
                      <a16:creationId xmlns:a16="http://schemas.microsoft.com/office/drawing/2014/main" id="{2E7888CA-3B8B-4B18-9E10-29E7A2F1CE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3" y="127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16" name="Oval 152">
                  <a:extLst>
                    <a:ext uri="{FF2B5EF4-FFF2-40B4-BE49-F238E27FC236}">
                      <a16:creationId xmlns:a16="http://schemas.microsoft.com/office/drawing/2014/main" id="{3B3321B3-4511-4E08-B344-FF20F1166C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81" y="820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17" name="Oval 153">
                  <a:extLst>
                    <a:ext uri="{FF2B5EF4-FFF2-40B4-BE49-F238E27FC236}">
                      <a16:creationId xmlns:a16="http://schemas.microsoft.com/office/drawing/2014/main" id="{43A5CB5F-1C5B-4C67-B5EA-69C353A76B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0" y="909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18" name="Oval 154">
                  <a:extLst>
                    <a:ext uri="{FF2B5EF4-FFF2-40B4-BE49-F238E27FC236}">
                      <a16:creationId xmlns:a16="http://schemas.microsoft.com/office/drawing/2014/main" id="{BED7D00B-8C69-4031-BBE9-35944C1754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16" y="108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19" name="Oval 155">
                  <a:extLst>
                    <a:ext uri="{FF2B5EF4-FFF2-40B4-BE49-F238E27FC236}">
                      <a16:creationId xmlns:a16="http://schemas.microsoft.com/office/drawing/2014/main" id="{DA67467B-09E3-4AD2-882F-82F5381CE8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82" y="1216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20" name="Oval 156">
                  <a:extLst>
                    <a:ext uri="{FF2B5EF4-FFF2-40B4-BE49-F238E27FC236}">
                      <a16:creationId xmlns:a16="http://schemas.microsoft.com/office/drawing/2014/main" id="{087DEC3D-1C8D-4B1C-BAB8-C5BE279B5B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22" y="91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21" name="Oval 157">
                  <a:extLst>
                    <a:ext uri="{FF2B5EF4-FFF2-40B4-BE49-F238E27FC236}">
                      <a16:creationId xmlns:a16="http://schemas.microsoft.com/office/drawing/2014/main" id="{E0D18932-22F0-43D2-9B08-93D89BF139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391" y="103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22" name="Oval 158">
                  <a:extLst>
                    <a:ext uri="{FF2B5EF4-FFF2-40B4-BE49-F238E27FC236}">
                      <a16:creationId xmlns:a16="http://schemas.microsoft.com/office/drawing/2014/main" id="{035CD41C-D4C6-4D23-B565-FE3B0DE0E1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365" y="115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23" name="Oval 159">
                  <a:extLst>
                    <a:ext uri="{FF2B5EF4-FFF2-40B4-BE49-F238E27FC236}">
                      <a16:creationId xmlns:a16="http://schemas.microsoft.com/office/drawing/2014/main" id="{5AB69307-172F-4AC3-82C5-10FA313CC5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323" y="1310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24" name="Oval 160">
                  <a:extLst>
                    <a:ext uri="{FF2B5EF4-FFF2-40B4-BE49-F238E27FC236}">
                      <a16:creationId xmlns:a16="http://schemas.microsoft.com/office/drawing/2014/main" id="{2E3490A3-6580-493C-96E8-FAA9DD2F38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67" y="111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25" name="Oval 161">
                  <a:extLst>
                    <a:ext uri="{FF2B5EF4-FFF2-40B4-BE49-F238E27FC236}">
                      <a16:creationId xmlns:a16="http://schemas.microsoft.com/office/drawing/2014/main" id="{2AF042E0-9030-4315-8A5C-74DD61E843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11" y="133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26" name="Rectangle 162">
                  <a:extLst>
                    <a:ext uri="{FF2B5EF4-FFF2-40B4-BE49-F238E27FC236}">
                      <a16:creationId xmlns:a16="http://schemas.microsoft.com/office/drawing/2014/main" id="{E409CC68-A903-45A4-994A-5A1FC31B33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97" y="991"/>
                  <a:ext cx="81" cy="53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27" name="Rectangle 163">
                  <a:extLst>
                    <a:ext uri="{FF2B5EF4-FFF2-40B4-BE49-F238E27FC236}">
                      <a16:creationId xmlns:a16="http://schemas.microsoft.com/office/drawing/2014/main" id="{16BAAA38-3FCF-4F52-BB3C-3162783B60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88" y="996"/>
                  <a:ext cx="121" cy="48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28" name="Rectangle 164">
                  <a:extLst>
                    <a:ext uri="{FF2B5EF4-FFF2-40B4-BE49-F238E27FC236}">
                      <a16:creationId xmlns:a16="http://schemas.microsoft.com/office/drawing/2014/main" id="{F44B5074-913E-4A5B-A1D6-CFCA7E8BBC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98" y="1161"/>
                  <a:ext cx="65" cy="44"/>
                </a:xfrm>
                <a:prstGeom prst="rect">
                  <a:avLst/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29" name="Rectangle 165">
                  <a:extLst>
                    <a:ext uri="{FF2B5EF4-FFF2-40B4-BE49-F238E27FC236}">
                      <a16:creationId xmlns:a16="http://schemas.microsoft.com/office/drawing/2014/main" id="{1CEFEBDA-7A6F-4820-885E-475E76645D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7" y="1160"/>
                  <a:ext cx="121" cy="44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30" name="Oval 166">
                  <a:extLst>
                    <a:ext uri="{FF2B5EF4-FFF2-40B4-BE49-F238E27FC236}">
                      <a16:creationId xmlns:a16="http://schemas.microsoft.com/office/drawing/2014/main" id="{4E1CE8B1-4BC9-4E7A-B477-33EE59464D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8" y="137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31" name="Oval 167">
                  <a:extLst>
                    <a:ext uri="{FF2B5EF4-FFF2-40B4-BE49-F238E27FC236}">
                      <a16:creationId xmlns:a16="http://schemas.microsoft.com/office/drawing/2014/main" id="{98F2B4E9-33C3-4904-89CA-2BAE22ECB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31" y="73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32" name="Oval 168">
                  <a:extLst>
                    <a:ext uri="{FF2B5EF4-FFF2-40B4-BE49-F238E27FC236}">
                      <a16:creationId xmlns:a16="http://schemas.microsoft.com/office/drawing/2014/main" id="{04404E6E-E640-48C8-BE6A-9588F639AB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91" y="146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33" name="Oval 169">
                  <a:extLst>
                    <a:ext uri="{FF2B5EF4-FFF2-40B4-BE49-F238E27FC236}">
                      <a16:creationId xmlns:a16="http://schemas.microsoft.com/office/drawing/2014/main" id="{722EA2B2-FC0B-4F0B-AEF6-5455626778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28" y="1127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34" name="Oval 170">
                  <a:extLst>
                    <a:ext uri="{FF2B5EF4-FFF2-40B4-BE49-F238E27FC236}">
                      <a16:creationId xmlns:a16="http://schemas.microsoft.com/office/drawing/2014/main" id="{9336CF7E-D7C3-4B7F-B8B1-73E7E7E0F2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86" y="129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35" name="Oval 171">
                  <a:extLst>
                    <a:ext uri="{FF2B5EF4-FFF2-40B4-BE49-F238E27FC236}">
                      <a16:creationId xmlns:a16="http://schemas.microsoft.com/office/drawing/2014/main" id="{E5ED05E0-3838-47DC-8F5E-D27DE7CE89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18" y="95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36" name="Oval 172">
                  <a:extLst>
                    <a:ext uri="{FF2B5EF4-FFF2-40B4-BE49-F238E27FC236}">
                      <a16:creationId xmlns:a16="http://schemas.microsoft.com/office/drawing/2014/main" id="{4F826907-6EC9-45CF-B1B6-33C622DADA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06" y="820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437" name="Group 173">
                  <a:extLst>
                    <a:ext uri="{FF2B5EF4-FFF2-40B4-BE49-F238E27FC236}">
                      <a16:creationId xmlns:a16="http://schemas.microsoft.com/office/drawing/2014/main" id="{9E5C2665-F261-4870-9CE0-13D9AFCF80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54623">
                  <a:off x="739" y="1058"/>
                  <a:ext cx="121" cy="46"/>
                  <a:chOff x="647" y="1706"/>
                  <a:chExt cx="136" cy="46"/>
                </a:xfrm>
              </p:grpSpPr>
              <p:sp>
                <p:nvSpPr>
                  <p:cNvPr id="14445" name="Rectangle 174">
                    <a:extLst>
                      <a:ext uri="{FF2B5EF4-FFF2-40B4-BE49-F238E27FC236}">
                        <a16:creationId xmlns:a16="http://schemas.microsoft.com/office/drawing/2014/main" id="{766A0066-4193-4F6B-ADC4-5F2D39B8E8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7" y="1706"/>
                    <a:ext cx="91" cy="46"/>
                  </a:xfrm>
                  <a:prstGeom prst="rect">
                    <a:avLst/>
                  </a:prstGeom>
                  <a:solidFill>
                    <a:srgbClr val="FF6600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446" name="Rectangle 175">
                    <a:extLst>
                      <a:ext uri="{FF2B5EF4-FFF2-40B4-BE49-F238E27FC236}">
                        <a16:creationId xmlns:a16="http://schemas.microsoft.com/office/drawing/2014/main" id="{25BE22F5-FD5B-4081-A77C-CD71A1D5C5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7" y="1708"/>
                    <a:ext cx="136" cy="44"/>
                  </a:xfrm>
                  <a:prstGeom prst="rect">
                    <a:avLst/>
                  </a:prstGeom>
                  <a:solidFill>
                    <a:srgbClr val="FF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4438" name="Oval 176">
                  <a:extLst>
                    <a:ext uri="{FF2B5EF4-FFF2-40B4-BE49-F238E27FC236}">
                      <a16:creationId xmlns:a16="http://schemas.microsoft.com/office/drawing/2014/main" id="{A50AB826-DE24-446E-ADF4-C5FD75A898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935" y="873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39" name="Oval 177">
                  <a:extLst>
                    <a:ext uri="{FF2B5EF4-FFF2-40B4-BE49-F238E27FC236}">
                      <a16:creationId xmlns:a16="http://schemas.microsoft.com/office/drawing/2014/main" id="{ABB36E3F-15BF-4AEB-BF52-3B77D966C9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56" y="121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40" name="Oval 178">
                  <a:extLst>
                    <a:ext uri="{FF2B5EF4-FFF2-40B4-BE49-F238E27FC236}">
                      <a16:creationId xmlns:a16="http://schemas.microsoft.com/office/drawing/2014/main" id="{BA1778C1-2181-4911-BF81-A710C36876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17" y="135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41" name="Oval 179">
                  <a:extLst>
                    <a:ext uri="{FF2B5EF4-FFF2-40B4-BE49-F238E27FC236}">
                      <a16:creationId xmlns:a16="http://schemas.microsoft.com/office/drawing/2014/main" id="{9E2187C6-6D19-4685-90D5-FD9C072085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82" y="1089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42" name="Oval 180">
                  <a:extLst>
                    <a:ext uri="{FF2B5EF4-FFF2-40B4-BE49-F238E27FC236}">
                      <a16:creationId xmlns:a16="http://schemas.microsoft.com/office/drawing/2014/main" id="{845E84BD-7095-4F9F-B19C-6A200E9C7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908" y="97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43" name="Oval 181">
                  <a:extLst>
                    <a:ext uri="{FF2B5EF4-FFF2-40B4-BE49-F238E27FC236}">
                      <a16:creationId xmlns:a16="http://schemas.microsoft.com/office/drawing/2014/main" id="{E36128C8-CAFD-478C-A12A-2EC4A73255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27" y="1306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44" name="Oval 182">
                  <a:extLst>
                    <a:ext uri="{FF2B5EF4-FFF2-40B4-BE49-F238E27FC236}">
                      <a16:creationId xmlns:a16="http://schemas.microsoft.com/office/drawing/2014/main" id="{378BD478-38FC-42F9-9433-DC35F3E4BE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96" y="143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362" name="Group 183">
                <a:extLst>
                  <a:ext uri="{FF2B5EF4-FFF2-40B4-BE49-F238E27FC236}">
                    <a16:creationId xmlns:a16="http://schemas.microsoft.com/office/drawing/2014/main" id="{38EDCDD5-FBFD-4ADC-B6C5-D3CC0D9C9B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232264">
                <a:off x="1791" y="2297"/>
                <a:ext cx="499" cy="1134"/>
                <a:chOff x="567" y="1389"/>
                <a:chExt cx="499" cy="1134"/>
              </a:xfrm>
            </p:grpSpPr>
            <p:sp>
              <p:nvSpPr>
                <p:cNvPr id="14394" name="Oval 184">
                  <a:extLst>
                    <a:ext uri="{FF2B5EF4-FFF2-40B4-BE49-F238E27FC236}">
                      <a16:creationId xmlns:a16="http://schemas.microsoft.com/office/drawing/2014/main" id="{154322C2-AD83-4C67-B02B-B90E4E6603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7" y="1570"/>
                  <a:ext cx="90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95" name="Oval 185">
                  <a:extLst>
                    <a:ext uri="{FF2B5EF4-FFF2-40B4-BE49-F238E27FC236}">
                      <a16:creationId xmlns:a16="http://schemas.microsoft.com/office/drawing/2014/main" id="{909C7487-7E74-4EEE-B58A-8DAC0456D8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3" y="1480"/>
                  <a:ext cx="90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96" name="Oval 186">
                  <a:extLst>
                    <a:ext uri="{FF2B5EF4-FFF2-40B4-BE49-F238E27FC236}">
                      <a16:creationId xmlns:a16="http://schemas.microsoft.com/office/drawing/2014/main" id="{2C198C74-21B6-4A19-AA43-D054F33EE3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" y="1706"/>
                  <a:ext cx="91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97" name="Oval 187">
                  <a:extLst>
                    <a:ext uri="{FF2B5EF4-FFF2-40B4-BE49-F238E27FC236}">
                      <a16:creationId xmlns:a16="http://schemas.microsoft.com/office/drawing/2014/main" id="{565D6231-EB7D-4634-A2AA-4FB7A27F6F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1389"/>
                  <a:ext cx="91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98" name="Oval 188">
                  <a:extLst>
                    <a:ext uri="{FF2B5EF4-FFF2-40B4-BE49-F238E27FC236}">
                      <a16:creationId xmlns:a16="http://schemas.microsoft.com/office/drawing/2014/main" id="{AF62B51B-BB38-414A-8021-497C5FD09E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1933"/>
                  <a:ext cx="136" cy="46"/>
                </a:xfrm>
                <a:prstGeom prst="ellipse">
                  <a:avLst/>
                </a:prstGeom>
                <a:solidFill>
                  <a:srgbClr val="99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99" name="Oval 189">
                  <a:extLst>
                    <a:ext uri="{FF2B5EF4-FFF2-40B4-BE49-F238E27FC236}">
                      <a16:creationId xmlns:a16="http://schemas.microsoft.com/office/drawing/2014/main" id="{FD9F2D90-6EC2-45F9-99AE-BF32074295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2069"/>
                  <a:ext cx="136" cy="46"/>
                </a:xfrm>
                <a:prstGeom prst="ellipse">
                  <a:avLst/>
                </a:prstGeom>
                <a:solidFill>
                  <a:srgbClr val="99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00" name="Oval 190">
                  <a:extLst>
                    <a:ext uri="{FF2B5EF4-FFF2-40B4-BE49-F238E27FC236}">
                      <a16:creationId xmlns:a16="http://schemas.microsoft.com/office/drawing/2014/main" id="{71565553-DA7D-4E98-A765-2289861B3B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4" y="1888"/>
                  <a:ext cx="136" cy="46"/>
                </a:xfrm>
                <a:prstGeom prst="ellipse">
                  <a:avLst/>
                </a:prstGeom>
                <a:solidFill>
                  <a:srgbClr val="99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01" name="Line 191">
                  <a:extLst>
                    <a:ext uri="{FF2B5EF4-FFF2-40B4-BE49-F238E27FC236}">
                      <a16:creationId xmlns:a16="http://schemas.microsoft.com/office/drawing/2014/main" id="{005A0A34-E8A5-4A81-B874-76297890E7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7" y="1933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02" name="Line 192">
                  <a:extLst>
                    <a:ext uri="{FF2B5EF4-FFF2-40B4-BE49-F238E27FC236}">
                      <a16:creationId xmlns:a16="http://schemas.microsoft.com/office/drawing/2014/main" id="{DBD1C167-87D4-4D0B-A823-150282E38A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7" y="1979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03" name="Line 193">
                  <a:extLst>
                    <a:ext uri="{FF2B5EF4-FFF2-40B4-BE49-F238E27FC236}">
                      <a16:creationId xmlns:a16="http://schemas.microsoft.com/office/drawing/2014/main" id="{214D11E4-ABD1-458C-9465-B4E6D064FB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8" y="2069"/>
                  <a:ext cx="53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04" name="Line 194">
                  <a:extLst>
                    <a:ext uri="{FF2B5EF4-FFF2-40B4-BE49-F238E27FC236}">
                      <a16:creationId xmlns:a16="http://schemas.microsoft.com/office/drawing/2014/main" id="{6125C87F-CDB0-4711-A460-282FCC05EE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4" y="2115"/>
                  <a:ext cx="5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05" name="Line 195">
                  <a:extLst>
                    <a:ext uri="{FF2B5EF4-FFF2-40B4-BE49-F238E27FC236}">
                      <a16:creationId xmlns:a16="http://schemas.microsoft.com/office/drawing/2014/main" id="{08B74231-3C49-405C-9BCA-E467FE2D85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1" y="1887"/>
                  <a:ext cx="57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06" name="Line 196">
                  <a:extLst>
                    <a:ext uri="{FF2B5EF4-FFF2-40B4-BE49-F238E27FC236}">
                      <a16:creationId xmlns:a16="http://schemas.microsoft.com/office/drawing/2014/main" id="{03C8C691-D4EF-4983-B37F-BC14076473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3" y="1933"/>
                  <a:ext cx="57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363" name="Oval 197">
                <a:extLst>
                  <a:ext uri="{FF2B5EF4-FFF2-40B4-BE49-F238E27FC236}">
                    <a16:creationId xmlns:a16="http://schemas.microsoft.com/office/drawing/2014/main" id="{8F2C11FC-9F12-4F86-ACF2-322A004F3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7" y="1679"/>
                <a:ext cx="46" cy="91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64" name="Oval 198">
                <a:extLst>
                  <a:ext uri="{FF2B5EF4-FFF2-40B4-BE49-F238E27FC236}">
                    <a16:creationId xmlns:a16="http://schemas.microsoft.com/office/drawing/2014/main" id="{9DE5532D-A814-49E8-B95F-426D3C620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616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65" name="Oval 199">
                <a:extLst>
                  <a:ext uri="{FF2B5EF4-FFF2-40B4-BE49-F238E27FC236}">
                    <a16:creationId xmlns:a16="http://schemas.microsoft.com/office/drawing/2014/main" id="{5A39F318-68A5-4ABA-9A7F-DADEE20FC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6" y="1253"/>
                <a:ext cx="135" cy="136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66" name="Line 200">
                <a:extLst>
                  <a:ext uri="{FF2B5EF4-FFF2-40B4-BE49-F238E27FC236}">
                    <a16:creationId xmlns:a16="http://schemas.microsoft.com/office/drawing/2014/main" id="{4CD564F3-1B1A-442E-BE0B-693741314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7" y="3113"/>
                <a:ext cx="1815" cy="544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67" name="Line 201">
                <a:extLst>
                  <a:ext uri="{FF2B5EF4-FFF2-40B4-BE49-F238E27FC236}">
                    <a16:creationId xmlns:a16="http://schemas.microsoft.com/office/drawing/2014/main" id="{E48BC424-4419-471A-911F-2EFE8EF7F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6" y="2750"/>
                <a:ext cx="772" cy="454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368" name="Group 202">
                <a:extLst>
                  <a:ext uri="{FF2B5EF4-FFF2-40B4-BE49-F238E27FC236}">
                    <a16:creationId xmlns:a16="http://schemas.microsoft.com/office/drawing/2014/main" id="{942BB16A-2A0B-42F5-85A7-72BCB7526E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283027">
                <a:off x="3515" y="1480"/>
                <a:ext cx="817" cy="136"/>
                <a:chOff x="3878" y="1842"/>
                <a:chExt cx="817" cy="136"/>
              </a:xfrm>
            </p:grpSpPr>
            <p:sp>
              <p:nvSpPr>
                <p:cNvPr id="14392" name="Line 203">
                  <a:extLst>
                    <a:ext uri="{FF2B5EF4-FFF2-40B4-BE49-F238E27FC236}">
                      <a16:creationId xmlns:a16="http://schemas.microsoft.com/office/drawing/2014/main" id="{0708C5D7-98B7-44CA-BD84-B3042279E7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8" y="1933"/>
                  <a:ext cx="81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93" name="Line 204">
                  <a:extLst>
                    <a:ext uri="{FF2B5EF4-FFF2-40B4-BE49-F238E27FC236}">
                      <a16:creationId xmlns:a16="http://schemas.microsoft.com/office/drawing/2014/main" id="{D4CBD82B-3B6D-4C19-B0DC-44B9D18DBD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8" y="1842"/>
                  <a:ext cx="635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369" name="Line 205">
                <a:extLst>
                  <a:ext uri="{FF2B5EF4-FFF2-40B4-BE49-F238E27FC236}">
                    <a16:creationId xmlns:a16="http://schemas.microsoft.com/office/drawing/2014/main" id="{21D9C33C-6791-4780-94F9-1F4903BB86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2" y="1163"/>
                <a:ext cx="726" cy="4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370" name="Group 206">
                <a:extLst>
                  <a:ext uri="{FF2B5EF4-FFF2-40B4-BE49-F238E27FC236}">
                    <a16:creationId xmlns:a16="http://schemas.microsoft.com/office/drawing/2014/main" id="{E7F8ACF4-87F9-472D-BCB1-81A7C0EFD5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43" y="1933"/>
                <a:ext cx="1000" cy="926"/>
                <a:chOff x="247" y="1071"/>
                <a:chExt cx="1000" cy="926"/>
              </a:xfrm>
            </p:grpSpPr>
            <p:grpSp>
              <p:nvGrpSpPr>
                <p:cNvPr id="14378" name="Group 207">
                  <a:extLst>
                    <a:ext uri="{FF2B5EF4-FFF2-40B4-BE49-F238E27FC236}">
                      <a16:creationId xmlns:a16="http://schemas.microsoft.com/office/drawing/2014/main" id="{82DD1D65-F7A1-4C8F-B491-C600A9BB0D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7" y="1071"/>
                  <a:ext cx="1000" cy="926"/>
                  <a:chOff x="247" y="1071"/>
                  <a:chExt cx="1000" cy="926"/>
                </a:xfrm>
              </p:grpSpPr>
              <p:sp>
                <p:nvSpPr>
                  <p:cNvPr id="14380" name="Oval 208">
                    <a:extLst>
                      <a:ext uri="{FF2B5EF4-FFF2-40B4-BE49-F238E27FC236}">
                        <a16:creationId xmlns:a16="http://schemas.microsoft.com/office/drawing/2014/main" id="{4D20D66B-9B77-410A-AFAC-074B249A60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9" y="1071"/>
                    <a:ext cx="998" cy="908"/>
                  </a:xfrm>
                  <a:prstGeom prst="ellipse">
                    <a:avLst/>
                  </a:prstGeom>
                  <a:solidFill>
                    <a:srgbClr val="FFFF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381" name="Oval 209">
                    <a:extLst>
                      <a:ext uri="{FF2B5EF4-FFF2-40B4-BE49-F238E27FC236}">
                        <a16:creationId xmlns:a16="http://schemas.microsoft.com/office/drawing/2014/main" id="{835860F5-74FA-46E5-8FBC-B06D931063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3167750">
                    <a:off x="992" y="1758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382" name="Oval 210">
                    <a:extLst>
                      <a:ext uri="{FF2B5EF4-FFF2-40B4-BE49-F238E27FC236}">
                        <a16:creationId xmlns:a16="http://schemas.microsoft.com/office/drawing/2014/main" id="{7F879AF5-7DF5-4EAB-8D5E-DDF1FDB4CD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7533237">
                    <a:off x="1001" y="1263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383" name="Oval 211">
                    <a:extLst>
                      <a:ext uri="{FF2B5EF4-FFF2-40B4-BE49-F238E27FC236}">
                        <a16:creationId xmlns:a16="http://schemas.microsoft.com/office/drawing/2014/main" id="{F2BEFB45-77F1-497D-95FB-8827799862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9810645">
                    <a:off x="766" y="1096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384" name="Oval 212">
                    <a:extLst>
                      <a:ext uri="{FF2B5EF4-FFF2-40B4-BE49-F238E27FC236}">
                        <a16:creationId xmlns:a16="http://schemas.microsoft.com/office/drawing/2014/main" id="{A40D5CAD-7C15-40C0-B4A1-4A6B4CDD0A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1236467">
                    <a:off x="836" y="1912"/>
                    <a:ext cx="194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385" name="Oval 213">
                    <a:extLst>
                      <a:ext uri="{FF2B5EF4-FFF2-40B4-BE49-F238E27FC236}">
                        <a16:creationId xmlns:a16="http://schemas.microsoft.com/office/drawing/2014/main" id="{6AFB6D51-147A-420D-AB10-6989A63523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362864">
                    <a:off x="396" y="1888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386" name="Oval 214">
                    <a:extLst>
                      <a:ext uri="{FF2B5EF4-FFF2-40B4-BE49-F238E27FC236}">
                        <a16:creationId xmlns:a16="http://schemas.microsoft.com/office/drawing/2014/main" id="{2E2AE6AB-F9B1-4837-9A62-14F34B5AE5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877814">
                    <a:off x="477" y="1089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387" name="Oval 215">
                    <a:extLst>
                      <a:ext uri="{FF2B5EF4-FFF2-40B4-BE49-F238E27FC236}">
                        <a16:creationId xmlns:a16="http://schemas.microsoft.com/office/drawing/2014/main" id="{053FFF36-BA89-41D7-8E06-77E549AE64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3023811">
                    <a:off x="236" y="1236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388" name="Oval 216">
                    <a:extLst>
                      <a:ext uri="{FF2B5EF4-FFF2-40B4-BE49-F238E27FC236}">
                        <a16:creationId xmlns:a16="http://schemas.microsoft.com/office/drawing/2014/main" id="{D770A0FF-F2EB-4BAB-A630-D6256A1429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7221579">
                    <a:off x="210" y="1713"/>
                    <a:ext cx="235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389" name="Oval 217">
                    <a:extLst>
                      <a:ext uri="{FF2B5EF4-FFF2-40B4-BE49-F238E27FC236}">
                        <a16:creationId xmlns:a16="http://schemas.microsoft.com/office/drawing/2014/main" id="{0F8B1A3B-B665-47FC-A8C1-8BE648B4C1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110107">
                    <a:off x="152" y="1474"/>
                    <a:ext cx="235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390" name="Oval 218">
                    <a:extLst>
                      <a:ext uri="{FF2B5EF4-FFF2-40B4-BE49-F238E27FC236}">
                        <a16:creationId xmlns:a16="http://schemas.microsoft.com/office/drawing/2014/main" id="{72C65552-8DD1-4AA1-A27F-61504F4A5F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107" y="1516"/>
                    <a:ext cx="235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391" name="Oval 219">
                    <a:extLst>
                      <a:ext uri="{FF2B5EF4-FFF2-40B4-BE49-F238E27FC236}">
                        <a16:creationId xmlns:a16="http://schemas.microsoft.com/office/drawing/2014/main" id="{73A58040-AE5B-481E-B075-92D5D56FEA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81" y="1952"/>
                    <a:ext cx="148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4379" name="Oval 220">
                  <a:extLst>
                    <a:ext uri="{FF2B5EF4-FFF2-40B4-BE49-F238E27FC236}">
                      <a16:creationId xmlns:a16="http://schemas.microsoft.com/office/drawing/2014/main" id="{85BB5859-4802-4636-9062-9E98FE1FB8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389"/>
                  <a:ext cx="318" cy="273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371" name="Line 221">
                <a:extLst>
                  <a:ext uri="{FF2B5EF4-FFF2-40B4-BE49-F238E27FC236}">
                    <a16:creationId xmlns:a16="http://schemas.microsoft.com/office/drawing/2014/main" id="{7C61C04B-E03A-47DE-BB76-9491DF733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7" y="2197"/>
                <a:ext cx="87" cy="42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72" name="Line 222">
                <a:extLst>
                  <a:ext uri="{FF2B5EF4-FFF2-40B4-BE49-F238E27FC236}">
                    <a16:creationId xmlns:a16="http://schemas.microsoft.com/office/drawing/2014/main" id="{D6E0040D-C259-41C7-9393-BBAC3CCB2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1" y="2196"/>
                <a:ext cx="65" cy="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73" name="Line 223">
                <a:extLst>
                  <a:ext uri="{FF2B5EF4-FFF2-40B4-BE49-F238E27FC236}">
                    <a16:creationId xmlns:a16="http://schemas.microsoft.com/office/drawing/2014/main" id="{31DA1F60-52FD-4518-A287-7BC8E599D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1" y="2217"/>
                <a:ext cx="65" cy="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74" name="Oval 224">
                <a:extLst>
                  <a:ext uri="{FF2B5EF4-FFF2-40B4-BE49-F238E27FC236}">
                    <a16:creationId xmlns:a16="http://schemas.microsoft.com/office/drawing/2014/main" id="{F63C340D-0BEF-408F-952C-E6666237A3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2841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75" name="Oval 225">
                <a:extLst>
                  <a:ext uri="{FF2B5EF4-FFF2-40B4-BE49-F238E27FC236}">
                    <a16:creationId xmlns:a16="http://schemas.microsoft.com/office/drawing/2014/main" id="{BFB557FB-2899-4824-B1D2-03B4068DC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795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76" name="Oval 226">
                <a:extLst>
                  <a:ext uri="{FF2B5EF4-FFF2-40B4-BE49-F238E27FC236}">
                    <a16:creationId xmlns:a16="http://schemas.microsoft.com/office/drawing/2014/main" id="{2D7AA6A8-1DEC-460F-8149-123E94329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77" name="Oval 227">
                <a:extLst>
                  <a:ext uri="{FF2B5EF4-FFF2-40B4-BE49-F238E27FC236}">
                    <a16:creationId xmlns:a16="http://schemas.microsoft.com/office/drawing/2014/main" id="{94FF9312-8510-49A2-AC05-98497C284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2659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355" name="Oval 228">
              <a:extLst>
                <a:ext uri="{FF2B5EF4-FFF2-40B4-BE49-F238E27FC236}">
                  <a16:creationId xmlns:a16="http://schemas.microsoft.com/office/drawing/2014/main" id="{6C96B474-A558-47B8-A6B3-21CDA5953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1207"/>
              <a:ext cx="90" cy="90"/>
            </a:xfrm>
            <a:prstGeom prst="ellipse">
              <a:avLst/>
            </a:prstGeom>
            <a:solidFill>
              <a:srgbClr val="9900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339" name="Rectangle 2">
            <a:extLst>
              <a:ext uri="{FF2B5EF4-FFF2-40B4-BE49-F238E27FC236}">
                <a16:creationId xmlns:a16="http://schemas.microsoft.com/office/drawing/2014/main" id="{B60FD885-D79F-4736-A9F8-2B21210EC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10. Identify the organelle</a:t>
            </a:r>
          </a:p>
        </p:txBody>
      </p:sp>
      <p:sp>
        <p:nvSpPr>
          <p:cNvPr id="14340" name="AutoShape 112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8257A6B1-47B8-443A-B1AE-9D0CE27A5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2924176"/>
            <a:ext cx="3240088" cy="576263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Lysosome</a:t>
            </a:r>
          </a:p>
        </p:txBody>
      </p:sp>
      <p:sp>
        <p:nvSpPr>
          <p:cNvPr id="14341" name="AutoShape 113">
            <a:hlinkClick r:id="" action="ppaction://macro?name=Right" highlightClick="1"/>
            <a:extLst>
              <a:ext uri="{FF2B5EF4-FFF2-40B4-BE49-F238E27FC236}">
                <a16:creationId xmlns:a16="http://schemas.microsoft.com/office/drawing/2014/main" id="{4D8F59FB-9DE5-4DB7-8B5E-1C93625B6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3716338"/>
            <a:ext cx="3240088" cy="5762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Secretory vesicle</a:t>
            </a:r>
          </a:p>
        </p:txBody>
      </p:sp>
      <p:sp>
        <p:nvSpPr>
          <p:cNvPr id="14342" name="AutoShape 114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48794BF2-9905-4C6F-A659-0FE02638A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4508501"/>
            <a:ext cx="3240088" cy="576263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3" name="AutoShape 115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297D429C-ABA7-4AD8-9547-6AE3D6D84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5300663"/>
            <a:ext cx="3240088" cy="5762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</a:p>
        </p:txBody>
      </p:sp>
      <p:sp>
        <p:nvSpPr>
          <p:cNvPr id="14344" name="AutoShape 116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8E0C54D7-F2E3-4CE2-A7F7-CD8D4800E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2132013"/>
            <a:ext cx="3240088" cy="5762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Ribosome</a:t>
            </a:r>
          </a:p>
        </p:txBody>
      </p:sp>
      <p:sp>
        <p:nvSpPr>
          <p:cNvPr id="14345" name="Line 117">
            <a:extLst>
              <a:ext uri="{FF2B5EF4-FFF2-40B4-BE49-F238E27FC236}">
                <a16:creationId xmlns:a16="http://schemas.microsoft.com/office/drawing/2014/main" id="{DBF4CB17-D60F-4D6A-A79B-29356C7063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0014" y="1916113"/>
            <a:ext cx="865187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6" name="Text Box 118">
            <a:extLst>
              <a:ext uri="{FF2B5EF4-FFF2-40B4-BE49-F238E27FC236}">
                <a16:creationId xmlns:a16="http://schemas.microsoft.com/office/drawing/2014/main" id="{FC0803CD-A30C-4CFB-818A-87980C30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5573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4347" name="Text Box 119">
            <a:extLst>
              <a:ext uri="{FF2B5EF4-FFF2-40B4-BE49-F238E27FC236}">
                <a16:creationId xmlns:a16="http://schemas.microsoft.com/office/drawing/2014/main" id="{410AF79C-9F29-46CB-BACE-6E3E580E2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4581526"/>
            <a:ext cx="161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Mitochondrion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32009BE-1D4D-4ECD-9AA3-F233EA027F6C}"/>
              </a:ext>
            </a:extLst>
          </p:cNvPr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F54D8C6-723F-44E6-B18E-BDC43A0ABF16}"/>
              </a:ext>
            </a:extLst>
          </p:cNvPr>
          <p:cNvSpPr/>
          <p:nvPr/>
        </p:nvSpPr>
        <p:spPr>
          <a:xfrm>
            <a:off x="1523630" y="6669088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2814214"/>
      </p:ext>
    </p:extLst>
  </p:cSld>
  <p:clrMapOvr>
    <a:masterClrMapping/>
  </p:clrMapOvr>
  <p:transition advClick="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ACC8E-7794-401C-9C5A-5FA375C80E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Robert Hooke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3F04990-AEBE-4732-86C8-21EEE45B6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7" y="1117600"/>
            <a:ext cx="8419253" cy="473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5F675F-73F3-4F35-8133-8391AB736425}"/>
              </a:ext>
            </a:extLst>
          </p:cNvPr>
          <p:cNvSpPr txBox="1"/>
          <p:nvPr/>
        </p:nvSpPr>
        <p:spPr>
          <a:xfrm>
            <a:off x="5945188" y="394970"/>
            <a:ext cx="6096000" cy="1328023"/>
          </a:xfrm>
          <a:prstGeom prst="wedgeRoundRectCallout">
            <a:avLst>
              <a:gd name="adj1" fmla="val -57722"/>
              <a:gd name="adj2" fmla="val 18694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“These pores, or cells … were indeed the first microscopical pores I ever saw, and perhaps, that were ever seen, for I had not met with any Writer or Person, that had made any mention of them before this.”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0509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CBD88ECE-C541-49BC-B88B-3ECCDF23F0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/>
              <a:t>11. What is the function of this organelle?</a:t>
            </a:r>
          </a:p>
        </p:txBody>
      </p:sp>
      <p:sp>
        <p:nvSpPr>
          <p:cNvPr id="18435" name="AutoShape 114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B0124512-8B72-4EF2-BE54-1DCEE98AB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2995614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the spindle during cell division</a:t>
            </a:r>
          </a:p>
        </p:txBody>
      </p:sp>
      <p:sp>
        <p:nvSpPr>
          <p:cNvPr id="18436" name="AutoShape 115">
            <a:hlinkClick r:id="" action="ppaction://macro?name=Right" highlightClick="1"/>
            <a:extLst>
              <a:ext uri="{FF2B5EF4-FFF2-40B4-BE49-F238E27FC236}">
                <a16:creationId xmlns:a16="http://schemas.microsoft.com/office/drawing/2014/main" id="{971E6865-716F-4202-B35F-022656CD8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932239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of ribosomes</a:t>
            </a:r>
          </a:p>
        </p:txBody>
      </p:sp>
      <p:sp>
        <p:nvSpPr>
          <p:cNvPr id="18437" name="AutoShape 116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4DF2C6E7-2EB2-4033-B299-E5530780A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4868864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 synthesis</a:t>
            </a:r>
          </a:p>
        </p:txBody>
      </p:sp>
      <p:sp>
        <p:nvSpPr>
          <p:cNvPr id="18438" name="AutoShape 118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15230F63-1798-40DA-861F-433B16252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2060576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proteins to plasma membrane</a:t>
            </a:r>
          </a:p>
        </p:txBody>
      </p:sp>
      <p:sp>
        <p:nvSpPr>
          <p:cNvPr id="18439" name="Text Box 120">
            <a:extLst>
              <a:ext uri="{FF2B5EF4-FFF2-40B4-BE49-F238E27FC236}">
                <a16:creationId xmlns:a16="http://schemas.microsoft.com/office/drawing/2014/main" id="{3B71BF12-1DA1-47C1-9A9B-F68251CF4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314166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grpSp>
        <p:nvGrpSpPr>
          <p:cNvPr id="18440" name="Group 121">
            <a:extLst>
              <a:ext uri="{FF2B5EF4-FFF2-40B4-BE49-F238E27FC236}">
                <a16:creationId xmlns:a16="http://schemas.microsoft.com/office/drawing/2014/main" id="{1812E91F-7B22-444A-A4A5-73B173050BCF}"/>
              </a:ext>
            </a:extLst>
          </p:cNvPr>
          <p:cNvGrpSpPr>
            <a:grpSpLocks/>
          </p:cNvGrpSpPr>
          <p:nvPr/>
        </p:nvGrpSpPr>
        <p:grpSpPr bwMode="auto">
          <a:xfrm>
            <a:off x="2424114" y="2781301"/>
            <a:ext cx="2663825" cy="2117725"/>
            <a:chOff x="247" y="1071"/>
            <a:chExt cx="1000" cy="926"/>
          </a:xfrm>
        </p:grpSpPr>
        <p:grpSp>
          <p:nvGrpSpPr>
            <p:cNvPr id="18448" name="Group 122">
              <a:extLst>
                <a:ext uri="{FF2B5EF4-FFF2-40B4-BE49-F238E27FC236}">
                  <a16:creationId xmlns:a16="http://schemas.microsoft.com/office/drawing/2014/main" id="{6271F235-85F0-4862-889E-CD17C36416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" y="1071"/>
              <a:ext cx="1000" cy="926"/>
              <a:chOff x="247" y="1071"/>
              <a:chExt cx="1000" cy="926"/>
            </a:xfrm>
          </p:grpSpPr>
          <p:sp>
            <p:nvSpPr>
              <p:cNvPr id="18450" name="Oval 123">
                <a:extLst>
                  <a:ext uri="{FF2B5EF4-FFF2-40B4-BE49-F238E27FC236}">
                    <a16:creationId xmlns:a16="http://schemas.microsoft.com/office/drawing/2014/main" id="{5588F668-2867-481C-ADB8-5DA56DA5A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" y="1071"/>
                <a:ext cx="998" cy="908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51" name="Oval 124">
                <a:extLst>
                  <a:ext uri="{FF2B5EF4-FFF2-40B4-BE49-F238E27FC236}">
                    <a16:creationId xmlns:a16="http://schemas.microsoft.com/office/drawing/2014/main" id="{4435FD09-FA73-4C81-860D-08CEA247E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167750">
                <a:off x="992" y="1758"/>
                <a:ext cx="280" cy="45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52" name="Oval 125">
                <a:extLst>
                  <a:ext uri="{FF2B5EF4-FFF2-40B4-BE49-F238E27FC236}">
                    <a16:creationId xmlns:a16="http://schemas.microsoft.com/office/drawing/2014/main" id="{52FBCB4B-556F-4B1C-B93E-7307F9FF5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533237">
                <a:off x="1001" y="1263"/>
                <a:ext cx="280" cy="45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53" name="Oval 126">
                <a:extLst>
                  <a:ext uri="{FF2B5EF4-FFF2-40B4-BE49-F238E27FC236}">
                    <a16:creationId xmlns:a16="http://schemas.microsoft.com/office/drawing/2014/main" id="{14039A93-3569-4413-8089-D9BD01A920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9810645">
                <a:off x="766" y="1096"/>
                <a:ext cx="280" cy="45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54" name="Oval 127">
                <a:extLst>
                  <a:ext uri="{FF2B5EF4-FFF2-40B4-BE49-F238E27FC236}">
                    <a16:creationId xmlns:a16="http://schemas.microsoft.com/office/drawing/2014/main" id="{DA78ACA9-C617-4192-82E0-DBA1F74AF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236467">
                <a:off x="836" y="1912"/>
                <a:ext cx="194" cy="45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55" name="Oval 128">
                <a:extLst>
                  <a:ext uri="{FF2B5EF4-FFF2-40B4-BE49-F238E27FC236}">
                    <a16:creationId xmlns:a16="http://schemas.microsoft.com/office/drawing/2014/main" id="{EFF790A1-7416-49CE-943B-24B03DFBE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62864">
                <a:off x="396" y="1888"/>
                <a:ext cx="280" cy="45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56" name="Oval 129">
                <a:extLst>
                  <a:ext uri="{FF2B5EF4-FFF2-40B4-BE49-F238E27FC236}">
                    <a16:creationId xmlns:a16="http://schemas.microsoft.com/office/drawing/2014/main" id="{8FF6E62D-4985-4981-A448-BFA0E3E3F4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77814">
                <a:off x="477" y="1089"/>
                <a:ext cx="280" cy="45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57" name="Oval 130">
                <a:extLst>
                  <a:ext uri="{FF2B5EF4-FFF2-40B4-BE49-F238E27FC236}">
                    <a16:creationId xmlns:a16="http://schemas.microsoft.com/office/drawing/2014/main" id="{E4A6B259-CB6D-4EC9-B054-94D2F66F6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023811">
                <a:off x="236" y="1236"/>
                <a:ext cx="280" cy="45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58" name="Oval 131">
                <a:extLst>
                  <a:ext uri="{FF2B5EF4-FFF2-40B4-BE49-F238E27FC236}">
                    <a16:creationId xmlns:a16="http://schemas.microsoft.com/office/drawing/2014/main" id="{A235EBFB-CDF2-4D04-8388-238FD9F49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221579">
                <a:off x="210" y="1713"/>
                <a:ext cx="235" cy="45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59" name="Oval 132">
                <a:extLst>
                  <a:ext uri="{FF2B5EF4-FFF2-40B4-BE49-F238E27FC236}">
                    <a16:creationId xmlns:a16="http://schemas.microsoft.com/office/drawing/2014/main" id="{4FA56C50-50F2-4BC1-B76F-123F0A1A4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110107">
                <a:off x="152" y="1474"/>
                <a:ext cx="235" cy="45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60" name="Oval 133">
                <a:extLst>
                  <a:ext uri="{FF2B5EF4-FFF2-40B4-BE49-F238E27FC236}">
                    <a16:creationId xmlns:a16="http://schemas.microsoft.com/office/drawing/2014/main" id="{D331894C-7586-4407-A178-C9488D21E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7" y="1516"/>
                <a:ext cx="235" cy="45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61" name="Oval 134">
                <a:extLst>
                  <a:ext uri="{FF2B5EF4-FFF2-40B4-BE49-F238E27FC236}">
                    <a16:creationId xmlns:a16="http://schemas.microsoft.com/office/drawing/2014/main" id="{F2AF7B46-8755-4595-9A50-DCA183D84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" y="1952"/>
                <a:ext cx="148" cy="45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449" name="Oval 135">
              <a:extLst>
                <a:ext uri="{FF2B5EF4-FFF2-40B4-BE49-F238E27FC236}">
                  <a16:creationId xmlns:a16="http://schemas.microsoft.com/office/drawing/2014/main" id="{3A28F0B7-A746-469D-8AEE-C24DE341D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389"/>
              <a:ext cx="318" cy="273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441" name="Line 136">
            <a:extLst>
              <a:ext uri="{FF2B5EF4-FFF2-40B4-BE49-F238E27FC236}">
                <a16:creationId xmlns:a16="http://schemas.microsoft.com/office/drawing/2014/main" id="{03C0BDE6-0512-40DD-ACE0-14F6BCAF71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08438" y="3357564"/>
            <a:ext cx="1511300" cy="5032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D519A3-1A38-47C4-88A7-434737E0ED37}"/>
              </a:ext>
            </a:extLst>
          </p:cNvPr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BBFB10-2FB4-44E6-B1F0-8404F88EE768}"/>
              </a:ext>
            </a:extLst>
          </p:cNvPr>
          <p:cNvSpPr/>
          <p:nvPr/>
        </p:nvSpPr>
        <p:spPr>
          <a:xfrm>
            <a:off x="1523630" y="6669088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9156119"/>
      </p:ext>
    </p:extLst>
  </p:cSld>
  <p:clrMapOvr>
    <a:masterClrMapping/>
  </p:clrMapOvr>
  <p:transition advClick="0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4EE92298-6BCF-4DB5-96FD-50831E62DB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/>
              <a:t>12. What is the function of this organelle?</a:t>
            </a:r>
          </a:p>
        </p:txBody>
      </p:sp>
      <p:grpSp>
        <p:nvGrpSpPr>
          <p:cNvPr id="19459" name="Group 27">
            <a:extLst>
              <a:ext uri="{FF2B5EF4-FFF2-40B4-BE49-F238E27FC236}">
                <a16:creationId xmlns:a16="http://schemas.microsoft.com/office/drawing/2014/main" id="{27E498C1-C425-4011-B852-146002555BAC}"/>
              </a:ext>
            </a:extLst>
          </p:cNvPr>
          <p:cNvGrpSpPr>
            <a:grpSpLocks/>
          </p:cNvGrpSpPr>
          <p:nvPr/>
        </p:nvGrpSpPr>
        <p:grpSpPr bwMode="auto">
          <a:xfrm rot="824655">
            <a:off x="3575050" y="2276476"/>
            <a:ext cx="1727200" cy="2505075"/>
            <a:chOff x="323" y="716"/>
            <a:chExt cx="652" cy="853"/>
          </a:xfrm>
        </p:grpSpPr>
        <p:sp>
          <p:nvSpPr>
            <p:cNvPr id="19472" name="AutoShape 28">
              <a:extLst>
                <a:ext uri="{FF2B5EF4-FFF2-40B4-BE49-F238E27FC236}">
                  <a16:creationId xmlns:a16="http://schemas.microsoft.com/office/drawing/2014/main" id="{764CC325-BC1C-4961-95E7-4AA3744357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810" y="798"/>
              <a:ext cx="51" cy="771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73" name="AutoShape 29">
              <a:extLst>
                <a:ext uri="{FF2B5EF4-FFF2-40B4-BE49-F238E27FC236}">
                  <a16:creationId xmlns:a16="http://schemas.microsoft.com/office/drawing/2014/main" id="{D9A6D9A6-091E-46D5-BA85-B72F737BB2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688" y="716"/>
              <a:ext cx="50" cy="771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74" name="AutoShape 30">
              <a:extLst>
                <a:ext uri="{FF2B5EF4-FFF2-40B4-BE49-F238E27FC236}">
                  <a16:creationId xmlns:a16="http://schemas.microsoft.com/office/drawing/2014/main" id="{28101FD7-5EF5-4E9C-ACD3-E02BFEB7EF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406" y="879"/>
              <a:ext cx="48" cy="589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75" name="AutoShape 31">
              <a:extLst>
                <a:ext uri="{FF2B5EF4-FFF2-40B4-BE49-F238E27FC236}">
                  <a16:creationId xmlns:a16="http://schemas.microsoft.com/office/drawing/2014/main" id="{550B69CE-C832-4627-BC99-A333B5CA0D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571" y="780"/>
              <a:ext cx="50" cy="54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76" name="Oval 32">
              <a:extLst>
                <a:ext uri="{FF2B5EF4-FFF2-40B4-BE49-F238E27FC236}">
                  <a16:creationId xmlns:a16="http://schemas.microsoft.com/office/drawing/2014/main" id="{777D66F2-D2C4-465A-890D-3294C0CB68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668" y="852"/>
              <a:ext cx="40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77" name="Oval 33">
              <a:extLst>
                <a:ext uri="{FF2B5EF4-FFF2-40B4-BE49-F238E27FC236}">
                  <a16:creationId xmlns:a16="http://schemas.microsoft.com/office/drawing/2014/main" id="{AB1D3005-97C5-4EFB-982C-7BCCE82535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684" y="925"/>
              <a:ext cx="40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78" name="Oval 34">
              <a:extLst>
                <a:ext uri="{FF2B5EF4-FFF2-40B4-BE49-F238E27FC236}">
                  <a16:creationId xmlns:a16="http://schemas.microsoft.com/office/drawing/2014/main" id="{3671C0C9-C075-4550-95C6-18DBE5BBEC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641" y="974"/>
              <a:ext cx="40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79" name="Oval 35">
              <a:extLst>
                <a:ext uri="{FF2B5EF4-FFF2-40B4-BE49-F238E27FC236}">
                  <a16:creationId xmlns:a16="http://schemas.microsoft.com/office/drawing/2014/main" id="{CABBB563-7A15-42CA-ADB2-E51B3172E1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612" y="1075"/>
              <a:ext cx="40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80" name="Oval 36">
              <a:extLst>
                <a:ext uri="{FF2B5EF4-FFF2-40B4-BE49-F238E27FC236}">
                  <a16:creationId xmlns:a16="http://schemas.microsoft.com/office/drawing/2014/main" id="{8D2699D3-6533-4105-964B-41EDBFA0ED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563" y="1278"/>
              <a:ext cx="40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81" name="Oval 37">
              <a:extLst>
                <a:ext uri="{FF2B5EF4-FFF2-40B4-BE49-F238E27FC236}">
                  <a16:creationId xmlns:a16="http://schemas.microsoft.com/office/drawing/2014/main" id="{9FEB5C2F-B12F-4095-B8D3-AB9769111A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581" y="820"/>
              <a:ext cx="40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82" name="Oval 38">
              <a:extLst>
                <a:ext uri="{FF2B5EF4-FFF2-40B4-BE49-F238E27FC236}">
                  <a16:creationId xmlns:a16="http://schemas.microsoft.com/office/drawing/2014/main" id="{0FB97755-D99D-439B-9FC8-F760832C39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560" y="909"/>
              <a:ext cx="40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83" name="Oval 39">
              <a:extLst>
                <a:ext uri="{FF2B5EF4-FFF2-40B4-BE49-F238E27FC236}">
                  <a16:creationId xmlns:a16="http://schemas.microsoft.com/office/drawing/2014/main" id="{61C55E4F-9674-4296-A886-2D9FE2BF22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516" y="1084"/>
              <a:ext cx="40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84" name="Oval 40">
              <a:extLst>
                <a:ext uri="{FF2B5EF4-FFF2-40B4-BE49-F238E27FC236}">
                  <a16:creationId xmlns:a16="http://schemas.microsoft.com/office/drawing/2014/main" id="{D93DF7DA-9669-4DC2-8A29-8A98FC3AB1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482" y="1216"/>
              <a:ext cx="40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85" name="Oval 41">
              <a:extLst>
                <a:ext uri="{FF2B5EF4-FFF2-40B4-BE49-F238E27FC236}">
                  <a16:creationId xmlns:a16="http://schemas.microsoft.com/office/drawing/2014/main" id="{E49C468C-066C-4375-90D0-611D501F52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422" y="918"/>
              <a:ext cx="40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86" name="Oval 42">
              <a:extLst>
                <a:ext uri="{FF2B5EF4-FFF2-40B4-BE49-F238E27FC236}">
                  <a16:creationId xmlns:a16="http://schemas.microsoft.com/office/drawing/2014/main" id="{410662D8-1682-40EF-89F1-FA8CAF96FE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391" y="1034"/>
              <a:ext cx="40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87" name="Oval 43">
              <a:extLst>
                <a:ext uri="{FF2B5EF4-FFF2-40B4-BE49-F238E27FC236}">
                  <a16:creationId xmlns:a16="http://schemas.microsoft.com/office/drawing/2014/main" id="{6BDC5F0F-FDE6-4EEE-9791-9AA4377051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365" y="1154"/>
              <a:ext cx="40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88" name="Oval 44">
              <a:extLst>
                <a:ext uri="{FF2B5EF4-FFF2-40B4-BE49-F238E27FC236}">
                  <a16:creationId xmlns:a16="http://schemas.microsoft.com/office/drawing/2014/main" id="{B9CF5359-0C78-48C9-A304-5F4793EFD1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323" y="1310"/>
              <a:ext cx="40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89" name="Oval 45">
              <a:extLst>
                <a:ext uri="{FF2B5EF4-FFF2-40B4-BE49-F238E27FC236}">
                  <a16:creationId xmlns:a16="http://schemas.microsoft.com/office/drawing/2014/main" id="{1C2D64BF-2AF8-470A-A57D-D71808A17C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467" y="1118"/>
              <a:ext cx="40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90" name="Oval 46">
              <a:extLst>
                <a:ext uri="{FF2B5EF4-FFF2-40B4-BE49-F238E27FC236}">
                  <a16:creationId xmlns:a16="http://schemas.microsoft.com/office/drawing/2014/main" id="{8130973C-87F5-4569-B99A-EE4AA6D6F1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411" y="1338"/>
              <a:ext cx="40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91" name="Rectangle 47">
              <a:extLst>
                <a:ext uri="{FF2B5EF4-FFF2-40B4-BE49-F238E27FC236}">
                  <a16:creationId xmlns:a16="http://schemas.microsoft.com/office/drawing/2014/main" id="{66B06C50-BF3B-4117-A3DC-85C13957BE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497" y="991"/>
              <a:ext cx="81" cy="5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92" name="Rectangle 48">
              <a:extLst>
                <a:ext uri="{FF2B5EF4-FFF2-40B4-BE49-F238E27FC236}">
                  <a16:creationId xmlns:a16="http://schemas.microsoft.com/office/drawing/2014/main" id="{D3002920-781E-49D5-8CD9-0CD27CC101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488" y="996"/>
              <a:ext cx="121" cy="4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93" name="Rectangle 49">
              <a:extLst>
                <a:ext uri="{FF2B5EF4-FFF2-40B4-BE49-F238E27FC236}">
                  <a16:creationId xmlns:a16="http://schemas.microsoft.com/office/drawing/2014/main" id="{75700320-E880-4545-9205-32082F2F3A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598" y="1161"/>
              <a:ext cx="65" cy="44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94" name="Rectangle 50">
              <a:extLst>
                <a:ext uri="{FF2B5EF4-FFF2-40B4-BE49-F238E27FC236}">
                  <a16:creationId xmlns:a16="http://schemas.microsoft.com/office/drawing/2014/main" id="{D4378AA9-EFF3-47B1-A81A-FD393CC27A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567" y="1160"/>
              <a:ext cx="121" cy="4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95" name="Oval 51">
              <a:extLst>
                <a:ext uri="{FF2B5EF4-FFF2-40B4-BE49-F238E27FC236}">
                  <a16:creationId xmlns:a16="http://schemas.microsoft.com/office/drawing/2014/main" id="{4DD1438F-9E2B-44CD-B3F5-283C21D4C5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568" y="1372"/>
              <a:ext cx="40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96" name="Oval 52">
              <a:extLst>
                <a:ext uri="{FF2B5EF4-FFF2-40B4-BE49-F238E27FC236}">
                  <a16:creationId xmlns:a16="http://schemas.microsoft.com/office/drawing/2014/main" id="{4772AE53-B110-45AC-AE7B-7A9E5EBD31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731" y="738"/>
              <a:ext cx="40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97" name="Oval 53">
              <a:extLst>
                <a:ext uri="{FF2B5EF4-FFF2-40B4-BE49-F238E27FC236}">
                  <a16:creationId xmlns:a16="http://schemas.microsoft.com/office/drawing/2014/main" id="{D260FA08-8AA2-481B-A30F-5069DD561E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691" y="1462"/>
              <a:ext cx="40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98" name="Oval 54">
              <a:extLst>
                <a:ext uri="{FF2B5EF4-FFF2-40B4-BE49-F238E27FC236}">
                  <a16:creationId xmlns:a16="http://schemas.microsoft.com/office/drawing/2014/main" id="{BB4EF041-8AF5-4285-8B33-DDADDE142A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728" y="1127"/>
              <a:ext cx="40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99" name="Oval 55">
              <a:extLst>
                <a:ext uri="{FF2B5EF4-FFF2-40B4-BE49-F238E27FC236}">
                  <a16:creationId xmlns:a16="http://schemas.microsoft.com/office/drawing/2014/main" id="{D6521C37-3E42-43D9-88FF-845987B571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686" y="1298"/>
              <a:ext cx="40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00" name="Oval 56">
              <a:extLst>
                <a:ext uri="{FF2B5EF4-FFF2-40B4-BE49-F238E27FC236}">
                  <a16:creationId xmlns:a16="http://schemas.microsoft.com/office/drawing/2014/main" id="{183E11FB-8318-4DA7-9D0A-054D6F2197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818" y="954"/>
              <a:ext cx="40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01" name="Oval 57">
              <a:extLst>
                <a:ext uri="{FF2B5EF4-FFF2-40B4-BE49-F238E27FC236}">
                  <a16:creationId xmlns:a16="http://schemas.microsoft.com/office/drawing/2014/main" id="{48ED9A69-1930-4EFF-9A3D-7E4AA2809B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806" y="820"/>
              <a:ext cx="40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502" name="Group 58">
              <a:extLst>
                <a:ext uri="{FF2B5EF4-FFF2-40B4-BE49-F238E27FC236}">
                  <a16:creationId xmlns:a16="http://schemas.microsoft.com/office/drawing/2014/main" id="{5C5227B2-B912-4031-A786-E295E75E7E80}"/>
                </a:ext>
              </a:extLst>
            </p:cNvPr>
            <p:cNvGrpSpPr>
              <a:grpSpLocks/>
            </p:cNvGrpSpPr>
            <p:nvPr/>
          </p:nvGrpSpPr>
          <p:grpSpPr bwMode="auto">
            <a:xfrm rot="854623">
              <a:off x="739" y="1058"/>
              <a:ext cx="121" cy="46"/>
              <a:chOff x="647" y="1706"/>
              <a:chExt cx="136" cy="46"/>
            </a:xfrm>
          </p:grpSpPr>
          <p:sp>
            <p:nvSpPr>
              <p:cNvPr id="19510" name="Rectangle 59">
                <a:extLst>
                  <a:ext uri="{FF2B5EF4-FFF2-40B4-BE49-F238E27FC236}">
                    <a16:creationId xmlns:a16="http://schemas.microsoft.com/office/drawing/2014/main" id="{AB75B457-294A-4458-8EE6-959F98EEEF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7" y="1706"/>
                <a:ext cx="91" cy="4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11" name="Rectangle 60">
                <a:extLst>
                  <a:ext uri="{FF2B5EF4-FFF2-40B4-BE49-F238E27FC236}">
                    <a16:creationId xmlns:a16="http://schemas.microsoft.com/office/drawing/2014/main" id="{414337F9-BDC8-484E-B856-083593C4E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" y="1708"/>
                <a:ext cx="136" cy="4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503" name="Oval 61">
              <a:extLst>
                <a:ext uri="{FF2B5EF4-FFF2-40B4-BE49-F238E27FC236}">
                  <a16:creationId xmlns:a16="http://schemas.microsoft.com/office/drawing/2014/main" id="{85450B10-BC6D-40E6-9107-43904E0A9A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935" y="873"/>
              <a:ext cx="40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04" name="Oval 62">
              <a:extLst>
                <a:ext uri="{FF2B5EF4-FFF2-40B4-BE49-F238E27FC236}">
                  <a16:creationId xmlns:a16="http://schemas.microsoft.com/office/drawing/2014/main" id="{887DB375-691E-46A5-A3D8-0676E417E4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756" y="1215"/>
              <a:ext cx="40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05" name="Oval 63">
              <a:extLst>
                <a:ext uri="{FF2B5EF4-FFF2-40B4-BE49-F238E27FC236}">
                  <a16:creationId xmlns:a16="http://schemas.microsoft.com/office/drawing/2014/main" id="{4FE80ED5-FBEB-4FD7-BC82-985BD54FD4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717" y="1355"/>
              <a:ext cx="40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06" name="Oval 64">
              <a:extLst>
                <a:ext uri="{FF2B5EF4-FFF2-40B4-BE49-F238E27FC236}">
                  <a16:creationId xmlns:a16="http://schemas.microsoft.com/office/drawing/2014/main" id="{11C55DE4-40A1-4C7F-967A-0D68992493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882" y="1089"/>
              <a:ext cx="40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07" name="Oval 65">
              <a:extLst>
                <a:ext uri="{FF2B5EF4-FFF2-40B4-BE49-F238E27FC236}">
                  <a16:creationId xmlns:a16="http://schemas.microsoft.com/office/drawing/2014/main" id="{3AB74D5D-CFB4-44E6-9155-4D07E2D975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908" y="972"/>
              <a:ext cx="40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08" name="Oval 66">
              <a:extLst>
                <a:ext uri="{FF2B5EF4-FFF2-40B4-BE49-F238E27FC236}">
                  <a16:creationId xmlns:a16="http://schemas.microsoft.com/office/drawing/2014/main" id="{6C675ED7-8723-4FD8-BBAD-814A5BE1E6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827" y="1306"/>
              <a:ext cx="40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09" name="Oval 67">
              <a:extLst>
                <a:ext uri="{FF2B5EF4-FFF2-40B4-BE49-F238E27FC236}">
                  <a16:creationId xmlns:a16="http://schemas.microsoft.com/office/drawing/2014/main" id="{B88251C4-AD25-4A84-BB6A-3A5846DA6B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4623">
              <a:off x="796" y="1434"/>
              <a:ext cx="40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460" name="AutoShape 115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636F36C4-BF96-45DC-809B-9DAF6028A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043238"/>
            <a:ext cx="3240088" cy="817562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 synthesis</a:t>
            </a:r>
          </a:p>
        </p:txBody>
      </p:sp>
      <p:sp>
        <p:nvSpPr>
          <p:cNvPr id="19461" name="AutoShape 116">
            <a:hlinkClick r:id="" action="ppaction://macro?name=Right" highlightClick="1"/>
            <a:extLst>
              <a:ext uri="{FF2B5EF4-FFF2-40B4-BE49-F238E27FC236}">
                <a16:creationId xmlns:a16="http://schemas.microsoft.com/office/drawing/2014/main" id="{10CD1B55-883D-4D2A-957B-6D4687225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4052888"/>
            <a:ext cx="3240088" cy="768350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 and transport of proteins</a:t>
            </a:r>
          </a:p>
        </p:txBody>
      </p:sp>
      <p:sp>
        <p:nvSpPr>
          <p:cNvPr id="19462" name="AutoShape 117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283C5397-8C42-4923-8EBD-F6983E70B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240088" cy="792163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Modification of proteins and packaging into vesicles</a:t>
            </a:r>
          </a:p>
        </p:txBody>
      </p:sp>
      <p:sp>
        <p:nvSpPr>
          <p:cNvPr id="19463" name="AutoShape 118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299FCF21-39B0-4812-AE8D-365BE3A7D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2060576"/>
            <a:ext cx="3240088" cy="792163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 synthesis</a:t>
            </a:r>
          </a:p>
        </p:txBody>
      </p:sp>
      <p:sp>
        <p:nvSpPr>
          <p:cNvPr id="19464" name="Text Box 120">
            <a:extLst>
              <a:ext uri="{FF2B5EF4-FFF2-40B4-BE49-F238E27FC236}">
                <a16:creationId xmlns:a16="http://schemas.microsoft.com/office/drawing/2014/main" id="{9756ED06-C27F-4CBB-9069-AC452E847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300" y="56340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9465" name="Line 121">
            <a:extLst>
              <a:ext uri="{FF2B5EF4-FFF2-40B4-BE49-F238E27FC236}">
                <a16:creationId xmlns:a16="http://schemas.microsoft.com/office/drawing/2014/main" id="{A458125D-C6BD-438A-8807-7F0D040829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22638" y="4410076"/>
            <a:ext cx="792162" cy="12239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27BF9AE-48EF-43E6-9159-461C2761FC9C}"/>
              </a:ext>
            </a:extLst>
          </p:cNvPr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1E95C50-395F-4575-A672-4C36A6104DA3}"/>
              </a:ext>
            </a:extLst>
          </p:cNvPr>
          <p:cNvSpPr/>
          <p:nvPr/>
        </p:nvSpPr>
        <p:spPr>
          <a:xfrm>
            <a:off x="1523630" y="6669088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8551657"/>
      </p:ext>
    </p:extLst>
  </p:cSld>
  <p:clrMapOvr>
    <a:masterClrMapping/>
  </p:clrMapOvr>
  <p:transition advClick="0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E824D188-7DD1-4941-A4E0-A7B263C4B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/>
              <a:t>13. What is the function of this organelle?</a:t>
            </a:r>
          </a:p>
        </p:txBody>
      </p:sp>
      <p:grpSp>
        <p:nvGrpSpPr>
          <p:cNvPr id="20483" name="Group 17">
            <a:extLst>
              <a:ext uri="{FF2B5EF4-FFF2-40B4-BE49-F238E27FC236}">
                <a16:creationId xmlns:a16="http://schemas.microsoft.com/office/drawing/2014/main" id="{655D4E1D-6A43-472E-B5FE-954F5DA462A3}"/>
              </a:ext>
            </a:extLst>
          </p:cNvPr>
          <p:cNvGrpSpPr>
            <a:grpSpLocks/>
          </p:cNvGrpSpPr>
          <p:nvPr/>
        </p:nvGrpSpPr>
        <p:grpSpPr bwMode="auto">
          <a:xfrm>
            <a:off x="2640014" y="2636839"/>
            <a:ext cx="2447925" cy="2232025"/>
            <a:chOff x="310" y="1177"/>
            <a:chExt cx="711" cy="642"/>
          </a:xfrm>
        </p:grpSpPr>
        <p:sp>
          <p:nvSpPr>
            <p:cNvPr id="20497" name="Freeform 18">
              <a:extLst>
                <a:ext uri="{FF2B5EF4-FFF2-40B4-BE49-F238E27FC236}">
                  <a16:creationId xmlns:a16="http://schemas.microsoft.com/office/drawing/2014/main" id="{62264828-2B6A-4E08-B21F-28BD6F8BAFD5}"/>
                </a:ext>
              </a:extLst>
            </p:cNvPr>
            <p:cNvSpPr>
              <a:spLocks/>
            </p:cNvSpPr>
            <p:nvPr/>
          </p:nvSpPr>
          <p:spPr bwMode="auto">
            <a:xfrm rot="633706">
              <a:off x="502" y="1251"/>
              <a:ext cx="369" cy="446"/>
            </a:xfrm>
            <a:custGeom>
              <a:avLst/>
              <a:gdLst>
                <a:gd name="T0" fmla="*/ 97 w 369"/>
                <a:gd name="T1" fmla="*/ 355 h 446"/>
                <a:gd name="T2" fmla="*/ 7 w 369"/>
                <a:gd name="T3" fmla="*/ 401 h 446"/>
                <a:gd name="T4" fmla="*/ 52 w 369"/>
                <a:gd name="T5" fmla="*/ 446 h 446"/>
                <a:gd name="T6" fmla="*/ 188 w 369"/>
                <a:gd name="T7" fmla="*/ 401 h 446"/>
                <a:gd name="T8" fmla="*/ 324 w 369"/>
                <a:gd name="T9" fmla="*/ 265 h 446"/>
                <a:gd name="T10" fmla="*/ 369 w 369"/>
                <a:gd name="T11" fmla="*/ 38 h 446"/>
                <a:gd name="T12" fmla="*/ 324 w 369"/>
                <a:gd name="T13" fmla="*/ 38 h 446"/>
                <a:gd name="T14" fmla="*/ 324 w 369"/>
                <a:gd name="T15" fmla="*/ 129 h 446"/>
                <a:gd name="T16" fmla="*/ 279 w 369"/>
                <a:gd name="T17" fmla="*/ 265 h 446"/>
                <a:gd name="T18" fmla="*/ 97 w 369"/>
                <a:gd name="T19" fmla="*/ 355 h 4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9" h="446">
                  <a:moveTo>
                    <a:pt x="97" y="355"/>
                  </a:moveTo>
                  <a:cubicBezTo>
                    <a:pt x="52" y="378"/>
                    <a:pt x="14" y="386"/>
                    <a:pt x="7" y="401"/>
                  </a:cubicBezTo>
                  <a:cubicBezTo>
                    <a:pt x="0" y="416"/>
                    <a:pt x="22" y="446"/>
                    <a:pt x="52" y="446"/>
                  </a:cubicBezTo>
                  <a:cubicBezTo>
                    <a:pt x="82" y="446"/>
                    <a:pt x="143" y="431"/>
                    <a:pt x="188" y="401"/>
                  </a:cubicBezTo>
                  <a:cubicBezTo>
                    <a:pt x="233" y="371"/>
                    <a:pt x="294" y="325"/>
                    <a:pt x="324" y="265"/>
                  </a:cubicBezTo>
                  <a:cubicBezTo>
                    <a:pt x="354" y="205"/>
                    <a:pt x="369" y="76"/>
                    <a:pt x="369" y="38"/>
                  </a:cubicBezTo>
                  <a:cubicBezTo>
                    <a:pt x="369" y="0"/>
                    <a:pt x="331" y="23"/>
                    <a:pt x="324" y="38"/>
                  </a:cubicBezTo>
                  <a:cubicBezTo>
                    <a:pt x="317" y="53"/>
                    <a:pt x="331" y="91"/>
                    <a:pt x="324" y="129"/>
                  </a:cubicBezTo>
                  <a:cubicBezTo>
                    <a:pt x="317" y="167"/>
                    <a:pt x="317" y="227"/>
                    <a:pt x="279" y="265"/>
                  </a:cubicBezTo>
                  <a:cubicBezTo>
                    <a:pt x="241" y="303"/>
                    <a:pt x="142" y="332"/>
                    <a:pt x="97" y="355"/>
                  </a:cubicBez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98" name="Freeform 19">
              <a:extLst>
                <a:ext uri="{FF2B5EF4-FFF2-40B4-BE49-F238E27FC236}">
                  <a16:creationId xmlns:a16="http://schemas.microsoft.com/office/drawing/2014/main" id="{A369BDD4-5E8F-4973-9B51-5B82E2ABB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368"/>
              <a:ext cx="514" cy="416"/>
            </a:xfrm>
            <a:custGeom>
              <a:avLst/>
              <a:gdLst>
                <a:gd name="T0" fmla="*/ 52 w 514"/>
                <a:gd name="T1" fmla="*/ 363 h 416"/>
                <a:gd name="T2" fmla="*/ 233 w 514"/>
                <a:gd name="T3" fmla="*/ 318 h 416"/>
                <a:gd name="T4" fmla="*/ 369 w 514"/>
                <a:gd name="T5" fmla="*/ 227 h 416"/>
                <a:gd name="T6" fmla="*/ 460 w 514"/>
                <a:gd name="T7" fmla="*/ 46 h 416"/>
                <a:gd name="T8" fmla="*/ 506 w 514"/>
                <a:gd name="T9" fmla="*/ 0 h 416"/>
                <a:gd name="T10" fmla="*/ 506 w 514"/>
                <a:gd name="T11" fmla="*/ 46 h 416"/>
                <a:gd name="T12" fmla="*/ 460 w 514"/>
                <a:gd name="T13" fmla="*/ 136 h 416"/>
                <a:gd name="T14" fmla="*/ 369 w 514"/>
                <a:gd name="T15" fmla="*/ 272 h 416"/>
                <a:gd name="T16" fmla="*/ 233 w 514"/>
                <a:gd name="T17" fmla="*/ 363 h 416"/>
                <a:gd name="T18" fmla="*/ 97 w 514"/>
                <a:gd name="T19" fmla="*/ 408 h 416"/>
                <a:gd name="T20" fmla="*/ 7 w 514"/>
                <a:gd name="T21" fmla="*/ 408 h 416"/>
                <a:gd name="T22" fmla="*/ 52 w 514"/>
                <a:gd name="T23" fmla="*/ 363 h 4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14" h="416">
                  <a:moveTo>
                    <a:pt x="52" y="363"/>
                  </a:moveTo>
                  <a:cubicBezTo>
                    <a:pt x="90" y="348"/>
                    <a:pt x="180" y="341"/>
                    <a:pt x="233" y="318"/>
                  </a:cubicBezTo>
                  <a:cubicBezTo>
                    <a:pt x="286" y="295"/>
                    <a:pt x="331" y="272"/>
                    <a:pt x="369" y="227"/>
                  </a:cubicBezTo>
                  <a:cubicBezTo>
                    <a:pt x="407" y="182"/>
                    <a:pt x="437" y="84"/>
                    <a:pt x="460" y="46"/>
                  </a:cubicBezTo>
                  <a:cubicBezTo>
                    <a:pt x="483" y="8"/>
                    <a:pt x="498" y="0"/>
                    <a:pt x="506" y="0"/>
                  </a:cubicBezTo>
                  <a:cubicBezTo>
                    <a:pt x="514" y="0"/>
                    <a:pt x="514" y="23"/>
                    <a:pt x="506" y="46"/>
                  </a:cubicBezTo>
                  <a:cubicBezTo>
                    <a:pt x="498" y="69"/>
                    <a:pt x="483" y="98"/>
                    <a:pt x="460" y="136"/>
                  </a:cubicBezTo>
                  <a:cubicBezTo>
                    <a:pt x="437" y="174"/>
                    <a:pt x="407" y="234"/>
                    <a:pt x="369" y="272"/>
                  </a:cubicBezTo>
                  <a:cubicBezTo>
                    <a:pt x="331" y="310"/>
                    <a:pt x="278" y="340"/>
                    <a:pt x="233" y="363"/>
                  </a:cubicBezTo>
                  <a:cubicBezTo>
                    <a:pt x="188" y="386"/>
                    <a:pt x="135" y="400"/>
                    <a:pt x="97" y="408"/>
                  </a:cubicBezTo>
                  <a:cubicBezTo>
                    <a:pt x="59" y="416"/>
                    <a:pt x="14" y="415"/>
                    <a:pt x="7" y="408"/>
                  </a:cubicBezTo>
                  <a:cubicBezTo>
                    <a:pt x="0" y="401"/>
                    <a:pt x="14" y="378"/>
                    <a:pt x="52" y="363"/>
                  </a:cubicBez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99" name="Freeform 20">
              <a:extLst>
                <a:ext uri="{FF2B5EF4-FFF2-40B4-BE49-F238E27FC236}">
                  <a16:creationId xmlns:a16="http://schemas.microsoft.com/office/drawing/2014/main" id="{E0742D0C-E71B-48D6-911E-CF25AE78BD42}"/>
                </a:ext>
              </a:extLst>
            </p:cNvPr>
            <p:cNvSpPr>
              <a:spLocks/>
            </p:cNvSpPr>
            <p:nvPr/>
          </p:nvSpPr>
          <p:spPr bwMode="auto">
            <a:xfrm rot="-1238053">
              <a:off x="385" y="1334"/>
              <a:ext cx="469" cy="204"/>
            </a:xfrm>
            <a:custGeom>
              <a:avLst/>
              <a:gdLst>
                <a:gd name="T0" fmla="*/ 38 w 469"/>
                <a:gd name="T1" fmla="*/ 143 h 204"/>
                <a:gd name="T2" fmla="*/ 265 w 469"/>
                <a:gd name="T3" fmla="*/ 143 h 204"/>
                <a:gd name="T4" fmla="*/ 446 w 469"/>
                <a:gd name="T5" fmla="*/ 7 h 204"/>
                <a:gd name="T6" fmla="*/ 401 w 469"/>
                <a:gd name="T7" fmla="*/ 98 h 204"/>
                <a:gd name="T8" fmla="*/ 219 w 469"/>
                <a:gd name="T9" fmla="*/ 189 h 204"/>
                <a:gd name="T10" fmla="*/ 38 w 469"/>
                <a:gd name="T11" fmla="*/ 189 h 204"/>
                <a:gd name="T12" fmla="*/ 38 w 469"/>
                <a:gd name="T13" fmla="*/ 143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9" h="204">
                  <a:moveTo>
                    <a:pt x="38" y="143"/>
                  </a:moveTo>
                  <a:cubicBezTo>
                    <a:pt x="76" y="135"/>
                    <a:pt x="197" y="166"/>
                    <a:pt x="265" y="143"/>
                  </a:cubicBezTo>
                  <a:cubicBezTo>
                    <a:pt x="333" y="120"/>
                    <a:pt x="423" y="14"/>
                    <a:pt x="446" y="7"/>
                  </a:cubicBezTo>
                  <a:cubicBezTo>
                    <a:pt x="469" y="0"/>
                    <a:pt x="439" y="68"/>
                    <a:pt x="401" y="98"/>
                  </a:cubicBezTo>
                  <a:cubicBezTo>
                    <a:pt x="363" y="128"/>
                    <a:pt x="279" y="174"/>
                    <a:pt x="219" y="189"/>
                  </a:cubicBezTo>
                  <a:cubicBezTo>
                    <a:pt x="159" y="204"/>
                    <a:pt x="68" y="197"/>
                    <a:pt x="38" y="189"/>
                  </a:cubicBezTo>
                  <a:cubicBezTo>
                    <a:pt x="8" y="181"/>
                    <a:pt x="0" y="151"/>
                    <a:pt x="38" y="143"/>
                  </a:cubicBezTo>
                  <a:close/>
                </a:path>
              </a:pathLst>
            </a:custGeom>
            <a:solidFill>
              <a:schemeClr val="hlink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00" name="Oval 21">
              <a:extLst>
                <a:ext uri="{FF2B5EF4-FFF2-40B4-BE49-F238E27FC236}">
                  <a16:creationId xmlns:a16="http://schemas.microsoft.com/office/drawing/2014/main" id="{24386A35-C253-4B4B-ADCD-73EBE3100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" y="1177"/>
              <a:ext cx="46" cy="45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01" name="Oval 22">
              <a:extLst>
                <a:ext uri="{FF2B5EF4-FFF2-40B4-BE49-F238E27FC236}">
                  <a16:creationId xmlns:a16="http://schemas.microsoft.com/office/drawing/2014/main" id="{50154F82-320F-4A19-947F-F9CBF4880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" y="1632"/>
              <a:ext cx="90" cy="45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02" name="Oval 23">
              <a:extLst>
                <a:ext uri="{FF2B5EF4-FFF2-40B4-BE49-F238E27FC236}">
                  <a16:creationId xmlns:a16="http://schemas.microsoft.com/office/drawing/2014/main" id="{3D0E0A55-DC11-4439-8798-77AE9C748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1434"/>
              <a:ext cx="90" cy="91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03" name="Oval 24">
              <a:extLst>
                <a:ext uri="{FF2B5EF4-FFF2-40B4-BE49-F238E27FC236}">
                  <a16:creationId xmlns:a16="http://schemas.microsoft.com/office/drawing/2014/main" id="{5ECEE3DF-8931-4B0E-91BF-8BF9DB9AB0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501598">
              <a:off x="769" y="1661"/>
              <a:ext cx="181" cy="45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04" name="Oval 25">
              <a:extLst>
                <a:ext uri="{FF2B5EF4-FFF2-40B4-BE49-F238E27FC236}">
                  <a16:creationId xmlns:a16="http://schemas.microsoft.com/office/drawing/2014/main" id="{021AC94C-B694-4167-992E-A5A6FED3A1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448070">
              <a:off x="884" y="1480"/>
              <a:ext cx="227" cy="46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05" name="Oval 26">
              <a:extLst>
                <a:ext uri="{FF2B5EF4-FFF2-40B4-BE49-F238E27FC236}">
                  <a16:creationId xmlns:a16="http://schemas.microsoft.com/office/drawing/2014/main" id="{43464E96-8743-4CF2-9DB8-17E2178532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378428">
              <a:off x="561" y="1773"/>
              <a:ext cx="227" cy="46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484" name="Oval 82">
            <a:extLst>
              <a:ext uri="{FF2B5EF4-FFF2-40B4-BE49-F238E27FC236}">
                <a16:creationId xmlns:a16="http://schemas.microsoft.com/office/drawing/2014/main" id="{8EBC1628-F8D3-423B-8F78-B3B5B026C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9" y="2997200"/>
            <a:ext cx="122237" cy="23495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5" name="Oval 83">
            <a:extLst>
              <a:ext uri="{FF2B5EF4-FFF2-40B4-BE49-F238E27FC236}">
                <a16:creationId xmlns:a16="http://schemas.microsoft.com/office/drawing/2014/main" id="{F1564537-BF40-4891-AB58-B781AEBF8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3" y="2924175"/>
            <a:ext cx="119062" cy="11588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6" name="Oval 113">
            <a:extLst>
              <a:ext uri="{FF2B5EF4-FFF2-40B4-BE49-F238E27FC236}">
                <a16:creationId xmlns:a16="http://schemas.microsoft.com/office/drawing/2014/main" id="{1C7D5130-A4BF-4382-AA13-CDA3E36CB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6" y="2276476"/>
            <a:ext cx="238125" cy="231775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7" name="AutoShape 121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CEF0E7F8-4EB3-432A-BC7E-8963214B7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2995614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 and steroid synthesis</a:t>
            </a:r>
          </a:p>
        </p:txBody>
      </p:sp>
      <p:sp>
        <p:nvSpPr>
          <p:cNvPr id="20488" name="AutoShape 122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BF034FF1-B320-4124-84B3-2253BA01F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932239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of ribosomes</a:t>
            </a:r>
          </a:p>
        </p:txBody>
      </p:sp>
      <p:sp>
        <p:nvSpPr>
          <p:cNvPr id="20489" name="AutoShape 123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C9F47EA4-0A28-4CDB-B0B4-663D7AFB8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4868864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production from aerobic respiration</a:t>
            </a:r>
          </a:p>
        </p:txBody>
      </p:sp>
      <p:sp>
        <p:nvSpPr>
          <p:cNvPr id="20490" name="AutoShape 124">
            <a:hlinkClick r:id="" action="ppaction://macro?name=Right" highlightClick="1"/>
            <a:extLst>
              <a:ext uri="{FF2B5EF4-FFF2-40B4-BE49-F238E27FC236}">
                <a16:creationId xmlns:a16="http://schemas.microsoft.com/office/drawing/2014/main" id="{BB432260-6AA2-4FCE-9931-0C42869C4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2060576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Modification of proteins and packaging into vesicles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D16266-5410-44F4-9EA7-4C19107A7937}"/>
              </a:ext>
            </a:extLst>
          </p:cNvPr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0EDA16-AB7B-49C3-8040-BF8C98A8CFF5}"/>
              </a:ext>
            </a:extLst>
          </p:cNvPr>
          <p:cNvSpPr/>
          <p:nvPr/>
        </p:nvSpPr>
        <p:spPr>
          <a:xfrm>
            <a:off x="1523630" y="6669088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415334"/>
      </p:ext>
    </p:extLst>
  </p:cSld>
  <p:clrMapOvr>
    <a:masterClrMapping/>
  </p:clrMapOvr>
  <p:transition advClick="0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6A1E5E33-858E-4475-BF8B-0FF1479556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/>
              <a:t>14. What is the function of this organelle?</a:t>
            </a:r>
          </a:p>
        </p:txBody>
      </p:sp>
      <p:grpSp>
        <p:nvGrpSpPr>
          <p:cNvPr id="21507" name="Group 11">
            <a:extLst>
              <a:ext uri="{FF2B5EF4-FFF2-40B4-BE49-F238E27FC236}">
                <a16:creationId xmlns:a16="http://schemas.microsoft.com/office/drawing/2014/main" id="{BC0A8AFD-9915-4120-8B79-F45892BE967C}"/>
              </a:ext>
            </a:extLst>
          </p:cNvPr>
          <p:cNvGrpSpPr>
            <a:grpSpLocks/>
          </p:cNvGrpSpPr>
          <p:nvPr/>
        </p:nvGrpSpPr>
        <p:grpSpPr bwMode="auto">
          <a:xfrm rot="2196346">
            <a:off x="2711451" y="1989138"/>
            <a:ext cx="2016125" cy="3168650"/>
            <a:chOff x="2608" y="1979"/>
            <a:chExt cx="181" cy="544"/>
          </a:xfrm>
        </p:grpSpPr>
        <p:sp>
          <p:nvSpPr>
            <p:cNvPr id="21617" name="Oval 12">
              <a:extLst>
                <a:ext uri="{FF2B5EF4-FFF2-40B4-BE49-F238E27FC236}">
                  <a16:creationId xmlns:a16="http://schemas.microsoft.com/office/drawing/2014/main" id="{069CECE1-98D8-48CD-BCCE-B019A6246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1979"/>
              <a:ext cx="181" cy="54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18" name="Freeform 13">
              <a:extLst>
                <a:ext uri="{FF2B5EF4-FFF2-40B4-BE49-F238E27FC236}">
                  <a16:creationId xmlns:a16="http://schemas.microsoft.com/office/drawing/2014/main" id="{16C757B1-29D2-459F-BD29-CE2B568FF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2009"/>
              <a:ext cx="163" cy="481"/>
            </a:xfrm>
            <a:custGeom>
              <a:avLst/>
              <a:gdLst>
                <a:gd name="T0" fmla="*/ 83 w 163"/>
                <a:gd name="T1" fmla="*/ 1 h 481"/>
                <a:gd name="T2" fmla="*/ 95 w 163"/>
                <a:gd name="T3" fmla="*/ 4 h 481"/>
                <a:gd name="T4" fmla="*/ 116 w 163"/>
                <a:gd name="T5" fmla="*/ 22 h 481"/>
                <a:gd name="T6" fmla="*/ 83 w 163"/>
                <a:gd name="T7" fmla="*/ 52 h 481"/>
                <a:gd name="T8" fmla="*/ 71 w 163"/>
                <a:gd name="T9" fmla="*/ 60 h 481"/>
                <a:gd name="T10" fmla="*/ 107 w 163"/>
                <a:gd name="T11" fmla="*/ 76 h 481"/>
                <a:gd name="T12" fmla="*/ 134 w 163"/>
                <a:gd name="T13" fmla="*/ 88 h 481"/>
                <a:gd name="T14" fmla="*/ 144 w 163"/>
                <a:gd name="T15" fmla="*/ 99 h 481"/>
                <a:gd name="T16" fmla="*/ 99 w 163"/>
                <a:gd name="T17" fmla="*/ 166 h 481"/>
                <a:gd name="T18" fmla="*/ 84 w 163"/>
                <a:gd name="T19" fmla="*/ 177 h 481"/>
                <a:gd name="T20" fmla="*/ 92 w 163"/>
                <a:gd name="T21" fmla="*/ 199 h 481"/>
                <a:gd name="T22" fmla="*/ 137 w 163"/>
                <a:gd name="T23" fmla="*/ 207 h 481"/>
                <a:gd name="T24" fmla="*/ 149 w 163"/>
                <a:gd name="T25" fmla="*/ 217 h 481"/>
                <a:gd name="T26" fmla="*/ 138 w 163"/>
                <a:gd name="T27" fmla="*/ 280 h 481"/>
                <a:gd name="T28" fmla="*/ 75 w 163"/>
                <a:gd name="T29" fmla="*/ 286 h 481"/>
                <a:gd name="T30" fmla="*/ 77 w 163"/>
                <a:gd name="T31" fmla="*/ 324 h 481"/>
                <a:gd name="T32" fmla="*/ 98 w 163"/>
                <a:gd name="T33" fmla="*/ 328 h 481"/>
                <a:gd name="T34" fmla="*/ 128 w 163"/>
                <a:gd name="T35" fmla="*/ 333 h 481"/>
                <a:gd name="T36" fmla="*/ 141 w 163"/>
                <a:gd name="T37" fmla="*/ 343 h 481"/>
                <a:gd name="T38" fmla="*/ 90 w 163"/>
                <a:gd name="T39" fmla="*/ 403 h 481"/>
                <a:gd name="T40" fmla="*/ 101 w 163"/>
                <a:gd name="T41" fmla="*/ 436 h 481"/>
                <a:gd name="T42" fmla="*/ 116 w 163"/>
                <a:gd name="T43" fmla="*/ 451 h 481"/>
                <a:gd name="T44" fmla="*/ 111 w 163"/>
                <a:gd name="T45" fmla="*/ 475 h 481"/>
                <a:gd name="T46" fmla="*/ 96 w 163"/>
                <a:gd name="T47" fmla="*/ 478 h 481"/>
                <a:gd name="T48" fmla="*/ 75 w 163"/>
                <a:gd name="T49" fmla="*/ 477 h 481"/>
                <a:gd name="T50" fmla="*/ 51 w 163"/>
                <a:gd name="T51" fmla="*/ 454 h 481"/>
                <a:gd name="T52" fmla="*/ 38 w 163"/>
                <a:gd name="T53" fmla="*/ 436 h 481"/>
                <a:gd name="T54" fmla="*/ 90 w 163"/>
                <a:gd name="T55" fmla="*/ 384 h 481"/>
                <a:gd name="T56" fmla="*/ 96 w 163"/>
                <a:gd name="T57" fmla="*/ 367 h 481"/>
                <a:gd name="T58" fmla="*/ 87 w 163"/>
                <a:gd name="T59" fmla="*/ 354 h 481"/>
                <a:gd name="T60" fmla="*/ 39 w 163"/>
                <a:gd name="T61" fmla="*/ 339 h 481"/>
                <a:gd name="T62" fmla="*/ 24 w 163"/>
                <a:gd name="T63" fmla="*/ 324 h 481"/>
                <a:gd name="T64" fmla="*/ 12 w 163"/>
                <a:gd name="T65" fmla="*/ 306 h 481"/>
                <a:gd name="T66" fmla="*/ 89 w 163"/>
                <a:gd name="T67" fmla="*/ 261 h 481"/>
                <a:gd name="T68" fmla="*/ 56 w 163"/>
                <a:gd name="T69" fmla="*/ 228 h 481"/>
                <a:gd name="T70" fmla="*/ 30 w 163"/>
                <a:gd name="T71" fmla="*/ 223 h 481"/>
                <a:gd name="T72" fmla="*/ 17 w 163"/>
                <a:gd name="T73" fmla="*/ 207 h 481"/>
                <a:gd name="T74" fmla="*/ 18 w 163"/>
                <a:gd name="T75" fmla="*/ 175 h 481"/>
                <a:gd name="T76" fmla="*/ 95 w 163"/>
                <a:gd name="T77" fmla="*/ 142 h 481"/>
                <a:gd name="T78" fmla="*/ 81 w 163"/>
                <a:gd name="T79" fmla="*/ 120 h 481"/>
                <a:gd name="T80" fmla="*/ 42 w 163"/>
                <a:gd name="T81" fmla="*/ 111 h 481"/>
                <a:gd name="T82" fmla="*/ 33 w 163"/>
                <a:gd name="T83" fmla="*/ 99 h 481"/>
                <a:gd name="T84" fmla="*/ 38 w 163"/>
                <a:gd name="T85" fmla="*/ 39 h 481"/>
                <a:gd name="T86" fmla="*/ 68 w 163"/>
                <a:gd name="T87" fmla="*/ 22 h 481"/>
                <a:gd name="T88" fmla="*/ 78 w 163"/>
                <a:gd name="T89" fmla="*/ 4 h 481"/>
                <a:gd name="T90" fmla="*/ 83 w 163"/>
                <a:gd name="T91" fmla="*/ 1 h 48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3" h="481">
                  <a:moveTo>
                    <a:pt x="83" y="1"/>
                  </a:moveTo>
                  <a:cubicBezTo>
                    <a:pt x="87" y="2"/>
                    <a:pt x="92" y="2"/>
                    <a:pt x="95" y="4"/>
                  </a:cubicBezTo>
                  <a:cubicBezTo>
                    <a:pt x="102" y="9"/>
                    <a:pt x="107" y="20"/>
                    <a:pt x="116" y="22"/>
                  </a:cubicBezTo>
                  <a:cubicBezTo>
                    <a:pt x="123" y="56"/>
                    <a:pt x="111" y="51"/>
                    <a:pt x="83" y="52"/>
                  </a:cubicBezTo>
                  <a:cubicBezTo>
                    <a:pt x="76" y="54"/>
                    <a:pt x="72" y="53"/>
                    <a:pt x="71" y="60"/>
                  </a:cubicBezTo>
                  <a:cubicBezTo>
                    <a:pt x="73" y="80"/>
                    <a:pt x="89" y="75"/>
                    <a:pt x="107" y="76"/>
                  </a:cubicBezTo>
                  <a:cubicBezTo>
                    <a:pt x="113" y="83"/>
                    <a:pt x="125" y="87"/>
                    <a:pt x="134" y="88"/>
                  </a:cubicBezTo>
                  <a:cubicBezTo>
                    <a:pt x="141" y="91"/>
                    <a:pt x="143" y="91"/>
                    <a:pt x="144" y="99"/>
                  </a:cubicBezTo>
                  <a:cubicBezTo>
                    <a:pt x="143" y="172"/>
                    <a:pt x="158" y="164"/>
                    <a:pt x="99" y="166"/>
                  </a:cubicBezTo>
                  <a:cubicBezTo>
                    <a:pt x="88" y="168"/>
                    <a:pt x="88" y="168"/>
                    <a:pt x="84" y="177"/>
                  </a:cubicBezTo>
                  <a:cubicBezTo>
                    <a:pt x="85" y="186"/>
                    <a:pt x="82" y="197"/>
                    <a:pt x="92" y="199"/>
                  </a:cubicBezTo>
                  <a:cubicBezTo>
                    <a:pt x="106" y="206"/>
                    <a:pt x="121" y="205"/>
                    <a:pt x="137" y="207"/>
                  </a:cubicBezTo>
                  <a:cubicBezTo>
                    <a:pt x="142" y="210"/>
                    <a:pt x="146" y="212"/>
                    <a:pt x="149" y="217"/>
                  </a:cubicBezTo>
                  <a:cubicBezTo>
                    <a:pt x="150" y="235"/>
                    <a:pt x="163" y="276"/>
                    <a:pt x="138" y="280"/>
                  </a:cubicBezTo>
                  <a:cubicBezTo>
                    <a:pt x="122" y="288"/>
                    <a:pt x="94" y="283"/>
                    <a:pt x="75" y="286"/>
                  </a:cubicBezTo>
                  <a:cubicBezTo>
                    <a:pt x="73" y="296"/>
                    <a:pt x="70" y="315"/>
                    <a:pt x="77" y="324"/>
                  </a:cubicBezTo>
                  <a:cubicBezTo>
                    <a:pt x="81" y="330"/>
                    <a:pt x="98" y="328"/>
                    <a:pt x="98" y="328"/>
                  </a:cubicBezTo>
                  <a:cubicBezTo>
                    <a:pt x="106" y="332"/>
                    <a:pt x="119" y="332"/>
                    <a:pt x="128" y="333"/>
                  </a:cubicBezTo>
                  <a:cubicBezTo>
                    <a:pt x="134" y="336"/>
                    <a:pt x="137" y="338"/>
                    <a:pt x="141" y="343"/>
                  </a:cubicBezTo>
                  <a:cubicBezTo>
                    <a:pt x="140" y="410"/>
                    <a:pt x="152" y="402"/>
                    <a:pt x="90" y="403"/>
                  </a:cubicBezTo>
                  <a:cubicBezTo>
                    <a:pt x="91" y="424"/>
                    <a:pt x="84" y="433"/>
                    <a:pt x="101" y="436"/>
                  </a:cubicBezTo>
                  <a:cubicBezTo>
                    <a:pt x="108" y="440"/>
                    <a:pt x="112" y="444"/>
                    <a:pt x="116" y="451"/>
                  </a:cubicBezTo>
                  <a:cubicBezTo>
                    <a:pt x="115" y="459"/>
                    <a:pt x="119" y="472"/>
                    <a:pt x="111" y="475"/>
                  </a:cubicBezTo>
                  <a:cubicBezTo>
                    <a:pt x="106" y="477"/>
                    <a:pt x="96" y="478"/>
                    <a:pt x="96" y="478"/>
                  </a:cubicBezTo>
                  <a:cubicBezTo>
                    <a:pt x="90" y="481"/>
                    <a:pt x="75" y="477"/>
                    <a:pt x="75" y="477"/>
                  </a:cubicBezTo>
                  <a:cubicBezTo>
                    <a:pt x="70" y="469"/>
                    <a:pt x="59" y="459"/>
                    <a:pt x="51" y="454"/>
                  </a:cubicBezTo>
                  <a:cubicBezTo>
                    <a:pt x="46" y="448"/>
                    <a:pt x="42" y="442"/>
                    <a:pt x="38" y="436"/>
                  </a:cubicBezTo>
                  <a:cubicBezTo>
                    <a:pt x="22" y="380"/>
                    <a:pt x="48" y="385"/>
                    <a:pt x="90" y="384"/>
                  </a:cubicBezTo>
                  <a:cubicBezTo>
                    <a:pt x="92" y="378"/>
                    <a:pt x="95" y="373"/>
                    <a:pt x="96" y="367"/>
                  </a:cubicBezTo>
                  <a:cubicBezTo>
                    <a:pt x="95" y="359"/>
                    <a:pt x="95" y="356"/>
                    <a:pt x="87" y="354"/>
                  </a:cubicBezTo>
                  <a:cubicBezTo>
                    <a:pt x="71" y="342"/>
                    <a:pt x="58" y="343"/>
                    <a:pt x="39" y="339"/>
                  </a:cubicBezTo>
                  <a:cubicBezTo>
                    <a:pt x="35" y="333"/>
                    <a:pt x="30" y="328"/>
                    <a:pt x="24" y="324"/>
                  </a:cubicBezTo>
                  <a:cubicBezTo>
                    <a:pt x="19" y="318"/>
                    <a:pt x="17" y="312"/>
                    <a:pt x="12" y="306"/>
                  </a:cubicBezTo>
                  <a:cubicBezTo>
                    <a:pt x="0" y="246"/>
                    <a:pt x="32" y="262"/>
                    <a:pt x="89" y="261"/>
                  </a:cubicBezTo>
                  <a:cubicBezTo>
                    <a:pt x="86" y="228"/>
                    <a:pt x="90" y="230"/>
                    <a:pt x="56" y="228"/>
                  </a:cubicBezTo>
                  <a:cubicBezTo>
                    <a:pt x="47" y="227"/>
                    <a:pt x="39" y="226"/>
                    <a:pt x="30" y="223"/>
                  </a:cubicBezTo>
                  <a:cubicBezTo>
                    <a:pt x="21" y="216"/>
                    <a:pt x="23" y="215"/>
                    <a:pt x="17" y="207"/>
                  </a:cubicBezTo>
                  <a:cubicBezTo>
                    <a:pt x="17" y="196"/>
                    <a:pt x="17" y="186"/>
                    <a:pt x="18" y="175"/>
                  </a:cubicBezTo>
                  <a:cubicBezTo>
                    <a:pt x="21" y="129"/>
                    <a:pt x="46" y="144"/>
                    <a:pt x="95" y="142"/>
                  </a:cubicBezTo>
                  <a:cubicBezTo>
                    <a:pt x="93" y="132"/>
                    <a:pt x="92" y="122"/>
                    <a:pt x="81" y="120"/>
                  </a:cubicBezTo>
                  <a:cubicBezTo>
                    <a:pt x="70" y="112"/>
                    <a:pt x="55" y="114"/>
                    <a:pt x="42" y="111"/>
                  </a:cubicBezTo>
                  <a:cubicBezTo>
                    <a:pt x="37" y="108"/>
                    <a:pt x="36" y="104"/>
                    <a:pt x="33" y="99"/>
                  </a:cubicBezTo>
                  <a:cubicBezTo>
                    <a:pt x="33" y="87"/>
                    <a:pt x="29" y="56"/>
                    <a:pt x="38" y="39"/>
                  </a:cubicBezTo>
                  <a:cubicBezTo>
                    <a:pt x="42" y="21"/>
                    <a:pt x="51" y="24"/>
                    <a:pt x="68" y="22"/>
                  </a:cubicBezTo>
                  <a:cubicBezTo>
                    <a:pt x="72" y="17"/>
                    <a:pt x="73" y="8"/>
                    <a:pt x="78" y="4"/>
                  </a:cubicBezTo>
                  <a:cubicBezTo>
                    <a:pt x="84" y="0"/>
                    <a:pt x="83" y="6"/>
                    <a:pt x="83" y="1"/>
                  </a:cubicBezTo>
                  <a:close/>
                </a:path>
              </a:pathLst>
            </a:custGeom>
            <a:solidFill>
              <a:srgbClr val="FFFFCC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508" name="AutoShape 121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CE69EE3D-241E-4145-88B0-1932E57DE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044826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 and steroid synthesis</a:t>
            </a:r>
          </a:p>
        </p:txBody>
      </p:sp>
      <p:sp>
        <p:nvSpPr>
          <p:cNvPr id="21509" name="AutoShape 122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B69C7F5D-28B2-487C-8C9E-C3EB40EFB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of ribosomes</a:t>
            </a:r>
          </a:p>
        </p:txBody>
      </p:sp>
      <p:sp>
        <p:nvSpPr>
          <p:cNvPr id="21510" name="AutoShape 123">
            <a:hlinkClick r:id="" action="ppaction://macro?name=Right" highlightClick="1"/>
            <a:extLst>
              <a:ext uri="{FF2B5EF4-FFF2-40B4-BE49-F238E27FC236}">
                <a16:creationId xmlns:a16="http://schemas.microsoft.com/office/drawing/2014/main" id="{1ABA708C-B061-49B7-ABDE-F4C45116B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4029076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production from aerobic respiration</a:t>
            </a:r>
          </a:p>
        </p:txBody>
      </p:sp>
      <p:sp>
        <p:nvSpPr>
          <p:cNvPr id="21511" name="AutoShape 124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FE72B2E2-8403-46D6-90F7-C25671E31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2060576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Modification of proteins and packaging into vesicles</a:t>
            </a:r>
          </a:p>
        </p:txBody>
      </p:sp>
      <p:grpSp>
        <p:nvGrpSpPr>
          <p:cNvPr id="21512" name="Group 138">
            <a:extLst>
              <a:ext uri="{FF2B5EF4-FFF2-40B4-BE49-F238E27FC236}">
                <a16:creationId xmlns:a16="http://schemas.microsoft.com/office/drawing/2014/main" id="{13455F54-1FD3-493F-A038-3F076D7BC145}"/>
              </a:ext>
            </a:extLst>
          </p:cNvPr>
          <p:cNvGrpSpPr>
            <a:grpSpLocks/>
          </p:cNvGrpSpPr>
          <p:nvPr/>
        </p:nvGrpSpPr>
        <p:grpSpPr bwMode="auto">
          <a:xfrm rot="4862259">
            <a:off x="2877345" y="3294857"/>
            <a:ext cx="71437" cy="196850"/>
            <a:chOff x="425" y="1434"/>
            <a:chExt cx="91" cy="170"/>
          </a:xfrm>
        </p:grpSpPr>
        <p:sp>
          <p:nvSpPr>
            <p:cNvPr id="21615" name="Rectangle 139">
              <a:extLst>
                <a:ext uri="{FF2B5EF4-FFF2-40B4-BE49-F238E27FC236}">
                  <a16:creationId xmlns:a16="http://schemas.microsoft.com/office/drawing/2014/main" id="{A6157E35-9894-473C-A4A6-F7358D56CB9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16" name="Oval 140">
              <a:extLst>
                <a:ext uri="{FF2B5EF4-FFF2-40B4-BE49-F238E27FC236}">
                  <a16:creationId xmlns:a16="http://schemas.microsoft.com/office/drawing/2014/main" id="{F4C9E54D-EE16-443C-88C5-73876338B8B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13" name="Group 141">
            <a:extLst>
              <a:ext uri="{FF2B5EF4-FFF2-40B4-BE49-F238E27FC236}">
                <a16:creationId xmlns:a16="http://schemas.microsoft.com/office/drawing/2014/main" id="{7FD81B2A-D03A-46D4-BA75-6F97831E18A8}"/>
              </a:ext>
            </a:extLst>
          </p:cNvPr>
          <p:cNvGrpSpPr>
            <a:grpSpLocks/>
          </p:cNvGrpSpPr>
          <p:nvPr/>
        </p:nvGrpSpPr>
        <p:grpSpPr bwMode="auto">
          <a:xfrm rot="2703619">
            <a:off x="2990056" y="3582194"/>
            <a:ext cx="71438" cy="196850"/>
            <a:chOff x="425" y="1434"/>
            <a:chExt cx="91" cy="170"/>
          </a:xfrm>
        </p:grpSpPr>
        <p:sp>
          <p:nvSpPr>
            <p:cNvPr id="21613" name="Rectangle 142">
              <a:extLst>
                <a:ext uri="{FF2B5EF4-FFF2-40B4-BE49-F238E27FC236}">
                  <a16:creationId xmlns:a16="http://schemas.microsoft.com/office/drawing/2014/main" id="{92160810-3364-4966-B411-E15686563F4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14" name="Oval 143">
              <a:extLst>
                <a:ext uri="{FF2B5EF4-FFF2-40B4-BE49-F238E27FC236}">
                  <a16:creationId xmlns:a16="http://schemas.microsoft.com/office/drawing/2014/main" id="{532B95EF-2527-4068-AAF7-8373946835D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14" name="Group 144">
            <a:extLst>
              <a:ext uri="{FF2B5EF4-FFF2-40B4-BE49-F238E27FC236}">
                <a16:creationId xmlns:a16="http://schemas.microsoft.com/office/drawing/2014/main" id="{05C69352-3DBB-4651-A86E-88C7E17038A6}"/>
              </a:ext>
            </a:extLst>
          </p:cNvPr>
          <p:cNvGrpSpPr>
            <a:grpSpLocks/>
          </p:cNvGrpSpPr>
          <p:nvPr/>
        </p:nvGrpSpPr>
        <p:grpSpPr bwMode="auto">
          <a:xfrm rot="3055670">
            <a:off x="3167857" y="3783807"/>
            <a:ext cx="71437" cy="196850"/>
            <a:chOff x="425" y="1434"/>
            <a:chExt cx="91" cy="170"/>
          </a:xfrm>
        </p:grpSpPr>
        <p:sp>
          <p:nvSpPr>
            <p:cNvPr id="21611" name="Rectangle 145">
              <a:extLst>
                <a:ext uri="{FF2B5EF4-FFF2-40B4-BE49-F238E27FC236}">
                  <a16:creationId xmlns:a16="http://schemas.microsoft.com/office/drawing/2014/main" id="{6595D845-E4B6-418C-BAEF-166DB6A7FFB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12" name="Oval 146">
              <a:extLst>
                <a:ext uri="{FF2B5EF4-FFF2-40B4-BE49-F238E27FC236}">
                  <a16:creationId xmlns:a16="http://schemas.microsoft.com/office/drawing/2014/main" id="{139A551B-FB1B-4D8C-92C2-5275287BB84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15" name="Group 147">
            <a:extLst>
              <a:ext uri="{FF2B5EF4-FFF2-40B4-BE49-F238E27FC236}">
                <a16:creationId xmlns:a16="http://schemas.microsoft.com/office/drawing/2014/main" id="{274E4E3A-50C6-4BBC-8FE1-C0196428A22E}"/>
              </a:ext>
            </a:extLst>
          </p:cNvPr>
          <p:cNvGrpSpPr>
            <a:grpSpLocks/>
          </p:cNvGrpSpPr>
          <p:nvPr/>
        </p:nvGrpSpPr>
        <p:grpSpPr bwMode="auto">
          <a:xfrm rot="2279030">
            <a:off x="3354389" y="3079750"/>
            <a:ext cx="71437" cy="196850"/>
            <a:chOff x="425" y="1434"/>
            <a:chExt cx="91" cy="170"/>
          </a:xfrm>
        </p:grpSpPr>
        <p:sp>
          <p:nvSpPr>
            <p:cNvPr id="21609" name="Rectangle 148">
              <a:extLst>
                <a:ext uri="{FF2B5EF4-FFF2-40B4-BE49-F238E27FC236}">
                  <a16:creationId xmlns:a16="http://schemas.microsoft.com/office/drawing/2014/main" id="{4180E85C-90EA-42C7-8D21-B6EC4DED801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10" name="Oval 149">
              <a:extLst>
                <a:ext uri="{FF2B5EF4-FFF2-40B4-BE49-F238E27FC236}">
                  <a16:creationId xmlns:a16="http://schemas.microsoft.com/office/drawing/2014/main" id="{73119A71-2B5B-4AA3-A422-6C6E5287593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16" name="Group 150">
            <a:extLst>
              <a:ext uri="{FF2B5EF4-FFF2-40B4-BE49-F238E27FC236}">
                <a16:creationId xmlns:a16="http://schemas.microsoft.com/office/drawing/2014/main" id="{9ABF1D15-33DF-4196-9C61-E5FEBB96DA8E}"/>
              </a:ext>
            </a:extLst>
          </p:cNvPr>
          <p:cNvGrpSpPr>
            <a:grpSpLocks/>
          </p:cNvGrpSpPr>
          <p:nvPr/>
        </p:nvGrpSpPr>
        <p:grpSpPr bwMode="auto">
          <a:xfrm rot="5935670">
            <a:off x="3263106" y="2870994"/>
            <a:ext cx="71438" cy="196850"/>
            <a:chOff x="425" y="1434"/>
            <a:chExt cx="91" cy="170"/>
          </a:xfrm>
        </p:grpSpPr>
        <p:sp>
          <p:nvSpPr>
            <p:cNvPr id="21607" name="Rectangle 151">
              <a:extLst>
                <a:ext uri="{FF2B5EF4-FFF2-40B4-BE49-F238E27FC236}">
                  <a16:creationId xmlns:a16="http://schemas.microsoft.com/office/drawing/2014/main" id="{A92C42B8-0560-43DE-9FAA-69394C2F1C1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08" name="Oval 152">
              <a:extLst>
                <a:ext uri="{FF2B5EF4-FFF2-40B4-BE49-F238E27FC236}">
                  <a16:creationId xmlns:a16="http://schemas.microsoft.com/office/drawing/2014/main" id="{14D977C8-D7CA-4629-8D4B-F8B99B73EAB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17" name="Group 153">
            <a:extLst>
              <a:ext uri="{FF2B5EF4-FFF2-40B4-BE49-F238E27FC236}">
                <a16:creationId xmlns:a16="http://schemas.microsoft.com/office/drawing/2014/main" id="{CE80954E-9551-4160-86CB-1893C76AB1A2}"/>
              </a:ext>
            </a:extLst>
          </p:cNvPr>
          <p:cNvGrpSpPr>
            <a:grpSpLocks/>
          </p:cNvGrpSpPr>
          <p:nvPr/>
        </p:nvGrpSpPr>
        <p:grpSpPr bwMode="auto">
          <a:xfrm rot="5935670">
            <a:off x="3782219" y="2493169"/>
            <a:ext cx="71438" cy="196850"/>
            <a:chOff x="425" y="1434"/>
            <a:chExt cx="91" cy="170"/>
          </a:xfrm>
        </p:grpSpPr>
        <p:sp>
          <p:nvSpPr>
            <p:cNvPr id="21605" name="Rectangle 154">
              <a:extLst>
                <a:ext uri="{FF2B5EF4-FFF2-40B4-BE49-F238E27FC236}">
                  <a16:creationId xmlns:a16="http://schemas.microsoft.com/office/drawing/2014/main" id="{F913AD0C-379B-46CA-A290-4657D20DF85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06" name="Oval 155">
              <a:extLst>
                <a:ext uri="{FF2B5EF4-FFF2-40B4-BE49-F238E27FC236}">
                  <a16:creationId xmlns:a16="http://schemas.microsoft.com/office/drawing/2014/main" id="{758F1567-2C38-48B7-8712-AC862D597AF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18" name="Group 156">
            <a:extLst>
              <a:ext uri="{FF2B5EF4-FFF2-40B4-BE49-F238E27FC236}">
                <a16:creationId xmlns:a16="http://schemas.microsoft.com/office/drawing/2014/main" id="{6B75ACF6-E0B4-4E38-A4E3-DA41061EB1D7}"/>
              </a:ext>
            </a:extLst>
          </p:cNvPr>
          <p:cNvGrpSpPr>
            <a:grpSpLocks/>
          </p:cNvGrpSpPr>
          <p:nvPr/>
        </p:nvGrpSpPr>
        <p:grpSpPr bwMode="auto">
          <a:xfrm rot="9353286">
            <a:off x="3700464" y="3622675"/>
            <a:ext cx="71437" cy="196850"/>
            <a:chOff x="425" y="1434"/>
            <a:chExt cx="91" cy="170"/>
          </a:xfrm>
        </p:grpSpPr>
        <p:sp>
          <p:nvSpPr>
            <p:cNvPr id="21603" name="Rectangle 157">
              <a:extLst>
                <a:ext uri="{FF2B5EF4-FFF2-40B4-BE49-F238E27FC236}">
                  <a16:creationId xmlns:a16="http://schemas.microsoft.com/office/drawing/2014/main" id="{36FCD5E5-BF62-454B-B61D-1997F2B01CE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04" name="Oval 158">
              <a:extLst>
                <a:ext uri="{FF2B5EF4-FFF2-40B4-BE49-F238E27FC236}">
                  <a16:creationId xmlns:a16="http://schemas.microsoft.com/office/drawing/2014/main" id="{337E675B-B15C-4506-A7F7-BFBC68F394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19" name="Group 159">
            <a:extLst>
              <a:ext uri="{FF2B5EF4-FFF2-40B4-BE49-F238E27FC236}">
                <a16:creationId xmlns:a16="http://schemas.microsoft.com/office/drawing/2014/main" id="{9D98BF1B-D279-46B8-B7D6-259FFAA00773}"/>
              </a:ext>
            </a:extLst>
          </p:cNvPr>
          <p:cNvGrpSpPr>
            <a:grpSpLocks/>
          </p:cNvGrpSpPr>
          <p:nvPr/>
        </p:nvGrpSpPr>
        <p:grpSpPr bwMode="auto">
          <a:xfrm rot="20876718">
            <a:off x="3448050" y="3608388"/>
            <a:ext cx="71438" cy="196850"/>
            <a:chOff x="425" y="1434"/>
            <a:chExt cx="91" cy="170"/>
          </a:xfrm>
        </p:grpSpPr>
        <p:sp>
          <p:nvSpPr>
            <p:cNvPr id="21601" name="Rectangle 160">
              <a:extLst>
                <a:ext uri="{FF2B5EF4-FFF2-40B4-BE49-F238E27FC236}">
                  <a16:creationId xmlns:a16="http://schemas.microsoft.com/office/drawing/2014/main" id="{2E76D4A9-B71A-43D3-AC6B-D01E664455D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02" name="Oval 161">
              <a:extLst>
                <a:ext uri="{FF2B5EF4-FFF2-40B4-BE49-F238E27FC236}">
                  <a16:creationId xmlns:a16="http://schemas.microsoft.com/office/drawing/2014/main" id="{23599891-E07C-4CEF-99A5-FC6A6DCC403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20" name="Group 162">
            <a:extLst>
              <a:ext uri="{FF2B5EF4-FFF2-40B4-BE49-F238E27FC236}">
                <a16:creationId xmlns:a16="http://schemas.microsoft.com/office/drawing/2014/main" id="{5A3B692E-3207-4510-9B55-DF5B618494BB}"/>
              </a:ext>
            </a:extLst>
          </p:cNvPr>
          <p:cNvGrpSpPr>
            <a:grpSpLocks/>
          </p:cNvGrpSpPr>
          <p:nvPr/>
        </p:nvGrpSpPr>
        <p:grpSpPr bwMode="auto">
          <a:xfrm rot="13247146">
            <a:off x="3340100" y="3398838"/>
            <a:ext cx="71438" cy="196850"/>
            <a:chOff x="425" y="1434"/>
            <a:chExt cx="91" cy="170"/>
          </a:xfrm>
        </p:grpSpPr>
        <p:sp>
          <p:nvSpPr>
            <p:cNvPr id="21599" name="Rectangle 163">
              <a:extLst>
                <a:ext uri="{FF2B5EF4-FFF2-40B4-BE49-F238E27FC236}">
                  <a16:creationId xmlns:a16="http://schemas.microsoft.com/office/drawing/2014/main" id="{B1140E2F-2C4E-4EE0-9A2A-109392A080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00" name="Oval 164">
              <a:extLst>
                <a:ext uri="{FF2B5EF4-FFF2-40B4-BE49-F238E27FC236}">
                  <a16:creationId xmlns:a16="http://schemas.microsoft.com/office/drawing/2014/main" id="{9326EE06-F2E4-4A3D-8E1B-4EF1EA0A843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21" name="Group 165">
            <a:extLst>
              <a:ext uri="{FF2B5EF4-FFF2-40B4-BE49-F238E27FC236}">
                <a16:creationId xmlns:a16="http://schemas.microsoft.com/office/drawing/2014/main" id="{3034FF04-E77A-4561-BAFF-87986C7A00EB}"/>
              </a:ext>
            </a:extLst>
          </p:cNvPr>
          <p:cNvGrpSpPr>
            <a:grpSpLocks/>
          </p:cNvGrpSpPr>
          <p:nvPr/>
        </p:nvGrpSpPr>
        <p:grpSpPr bwMode="auto">
          <a:xfrm rot="2279030">
            <a:off x="3595689" y="3270250"/>
            <a:ext cx="71437" cy="196850"/>
            <a:chOff x="425" y="1434"/>
            <a:chExt cx="91" cy="170"/>
          </a:xfrm>
        </p:grpSpPr>
        <p:sp>
          <p:nvSpPr>
            <p:cNvPr id="21597" name="Rectangle 166">
              <a:extLst>
                <a:ext uri="{FF2B5EF4-FFF2-40B4-BE49-F238E27FC236}">
                  <a16:creationId xmlns:a16="http://schemas.microsoft.com/office/drawing/2014/main" id="{46D79B2B-FC78-4B5F-86D6-7BD3B410626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98" name="Oval 167">
              <a:extLst>
                <a:ext uri="{FF2B5EF4-FFF2-40B4-BE49-F238E27FC236}">
                  <a16:creationId xmlns:a16="http://schemas.microsoft.com/office/drawing/2014/main" id="{F70F41B9-2B63-4FDC-9506-85BF5790993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22" name="Group 168">
            <a:extLst>
              <a:ext uri="{FF2B5EF4-FFF2-40B4-BE49-F238E27FC236}">
                <a16:creationId xmlns:a16="http://schemas.microsoft.com/office/drawing/2014/main" id="{35A88733-0E99-4DC2-A5CB-50C3270BFB58}"/>
              </a:ext>
            </a:extLst>
          </p:cNvPr>
          <p:cNvGrpSpPr>
            <a:grpSpLocks/>
          </p:cNvGrpSpPr>
          <p:nvPr/>
        </p:nvGrpSpPr>
        <p:grpSpPr bwMode="auto">
          <a:xfrm rot="19181863">
            <a:off x="3916364" y="3163888"/>
            <a:ext cx="71437" cy="196850"/>
            <a:chOff x="425" y="1434"/>
            <a:chExt cx="91" cy="170"/>
          </a:xfrm>
        </p:grpSpPr>
        <p:sp>
          <p:nvSpPr>
            <p:cNvPr id="21595" name="Rectangle 169">
              <a:extLst>
                <a:ext uri="{FF2B5EF4-FFF2-40B4-BE49-F238E27FC236}">
                  <a16:creationId xmlns:a16="http://schemas.microsoft.com/office/drawing/2014/main" id="{05465918-004E-4DE5-9AB4-C02E7A6E9C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96" name="Oval 170">
              <a:extLst>
                <a:ext uri="{FF2B5EF4-FFF2-40B4-BE49-F238E27FC236}">
                  <a16:creationId xmlns:a16="http://schemas.microsoft.com/office/drawing/2014/main" id="{9A745F30-C578-444E-A0C6-8EC308F6423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23" name="Group 171">
            <a:extLst>
              <a:ext uri="{FF2B5EF4-FFF2-40B4-BE49-F238E27FC236}">
                <a16:creationId xmlns:a16="http://schemas.microsoft.com/office/drawing/2014/main" id="{C9FAA998-E654-4F94-B94D-7CAD86D517A1}"/>
              </a:ext>
            </a:extLst>
          </p:cNvPr>
          <p:cNvGrpSpPr>
            <a:grpSpLocks/>
          </p:cNvGrpSpPr>
          <p:nvPr/>
        </p:nvGrpSpPr>
        <p:grpSpPr bwMode="auto">
          <a:xfrm rot="9353286">
            <a:off x="4151314" y="3094038"/>
            <a:ext cx="71437" cy="196850"/>
            <a:chOff x="425" y="1434"/>
            <a:chExt cx="91" cy="170"/>
          </a:xfrm>
        </p:grpSpPr>
        <p:sp>
          <p:nvSpPr>
            <p:cNvPr id="21593" name="Rectangle 172">
              <a:extLst>
                <a:ext uri="{FF2B5EF4-FFF2-40B4-BE49-F238E27FC236}">
                  <a16:creationId xmlns:a16="http://schemas.microsoft.com/office/drawing/2014/main" id="{AE15C44B-A769-4586-B670-DE2FB541ABC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94" name="Oval 173">
              <a:extLst>
                <a:ext uri="{FF2B5EF4-FFF2-40B4-BE49-F238E27FC236}">
                  <a16:creationId xmlns:a16="http://schemas.microsoft.com/office/drawing/2014/main" id="{A1DB4FDE-18FE-4FD6-A7A4-E34D7C255C4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24" name="Group 174">
            <a:extLst>
              <a:ext uri="{FF2B5EF4-FFF2-40B4-BE49-F238E27FC236}">
                <a16:creationId xmlns:a16="http://schemas.microsoft.com/office/drawing/2014/main" id="{CAE7DC84-8597-4BB9-ADB3-470C40973FA6}"/>
              </a:ext>
            </a:extLst>
          </p:cNvPr>
          <p:cNvGrpSpPr>
            <a:grpSpLocks/>
          </p:cNvGrpSpPr>
          <p:nvPr/>
        </p:nvGrpSpPr>
        <p:grpSpPr bwMode="auto">
          <a:xfrm rot="13247146">
            <a:off x="3816350" y="2878138"/>
            <a:ext cx="71438" cy="196850"/>
            <a:chOff x="425" y="1434"/>
            <a:chExt cx="91" cy="170"/>
          </a:xfrm>
        </p:grpSpPr>
        <p:sp>
          <p:nvSpPr>
            <p:cNvPr id="21591" name="Rectangle 175">
              <a:extLst>
                <a:ext uri="{FF2B5EF4-FFF2-40B4-BE49-F238E27FC236}">
                  <a16:creationId xmlns:a16="http://schemas.microsoft.com/office/drawing/2014/main" id="{AB73FEA8-9070-44B6-83BA-F0C8AD13F43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92" name="Oval 176">
              <a:extLst>
                <a:ext uri="{FF2B5EF4-FFF2-40B4-BE49-F238E27FC236}">
                  <a16:creationId xmlns:a16="http://schemas.microsoft.com/office/drawing/2014/main" id="{25A10E50-7726-4AB8-BF8B-67B34872ED0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25" name="Group 177">
            <a:extLst>
              <a:ext uri="{FF2B5EF4-FFF2-40B4-BE49-F238E27FC236}">
                <a16:creationId xmlns:a16="http://schemas.microsoft.com/office/drawing/2014/main" id="{C2F3E4BA-E8A1-4049-97A5-F8AEB6B1AFFC}"/>
              </a:ext>
            </a:extLst>
          </p:cNvPr>
          <p:cNvGrpSpPr>
            <a:grpSpLocks/>
          </p:cNvGrpSpPr>
          <p:nvPr/>
        </p:nvGrpSpPr>
        <p:grpSpPr bwMode="auto">
          <a:xfrm rot="11295254">
            <a:off x="3562350" y="2714625"/>
            <a:ext cx="71438" cy="196850"/>
            <a:chOff x="425" y="1434"/>
            <a:chExt cx="91" cy="170"/>
          </a:xfrm>
        </p:grpSpPr>
        <p:sp>
          <p:nvSpPr>
            <p:cNvPr id="21589" name="Rectangle 178">
              <a:extLst>
                <a:ext uri="{FF2B5EF4-FFF2-40B4-BE49-F238E27FC236}">
                  <a16:creationId xmlns:a16="http://schemas.microsoft.com/office/drawing/2014/main" id="{E3DDB668-ED7A-4C2C-BEF1-B8ED85F4A8E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90" name="Oval 179">
              <a:extLst>
                <a:ext uri="{FF2B5EF4-FFF2-40B4-BE49-F238E27FC236}">
                  <a16:creationId xmlns:a16="http://schemas.microsoft.com/office/drawing/2014/main" id="{5221FAA8-80A0-4D48-8216-D1CF0C5CB72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26" name="Group 180">
            <a:extLst>
              <a:ext uri="{FF2B5EF4-FFF2-40B4-BE49-F238E27FC236}">
                <a16:creationId xmlns:a16="http://schemas.microsoft.com/office/drawing/2014/main" id="{D0C6DCCF-FA50-4E67-BF01-D4FBEC717E56}"/>
              </a:ext>
            </a:extLst>
          </p:cNvPr>
          <p:cNvGrpSpPr>
            <a:grpSpLocks/>
          </p:cNvGrpSpPr>
          <p:nvPr/>
        </p:nvGrpSpPr>
        <p:grpSpPr bwMode="auto">
          <a:xfrm rot="20431623">
            <a:off x="3187700" y="4278313"/>
            <a:ext cx="71438" cy="196850"/>
            <a:chOff x="425" y="1434"/>
            <a:chExt cx="91" cy="170"/>
          </a:xfrm>
        </p:grpSpPr>
        <p:sp>
          <p:nvSpPr>
            <p:cNvPr id="21587" name="Rectangle 181">
              <a:extLst>
                <a:ext uri="{FF2B5EF4-FFF2-40B4-BE49-F238E27FC236}">
                  <a16:creationId xmlns:a16="http://schemas.microsoft.com/office/drawing/2014/main" id="{D9DB004A-8BB9-4170-B0EA-7DAFC67903C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88" name="Oval 182">
              <a:extLst>
                <a:ext uri="{FF2B5EF4-FFF2-40B4-BE49-F238E27FC236}">
                  <a16:creationId xmlns:a16="http://schemas.microsoft.com/office/drawing/2014/main" id="{10630FD3-5613-4353-9CFB-A72DD58B66D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27" name="Group 183">
            <a:extLst>
              <a:ext uri="{FF2B5EF4-FFF2-40B4-BE49-F238E27FC236}">
                <a16:creationId xmlns:a16="http://schemas.microsoft.com/office/drawing/2014/main" id="{6B69BF7B-7B33-4801-8338-47E4D8D335CB}"/>
              </a:ext>
            </a:extLst>
          </p:cNvPr>
          <p:cNvGrpSpPr>
            <a:grpSpLocks/>
          </p:cNvGrpSpPr>
          <p:nvPr/>
        </p:nvGrpSpPr>
        <p:grpSpPr bwMode="auto">
          <a:xfrm rot="13247146">
            <a:off x="3503614" y="4010025"/>
            <a:ext cx="71437" cy="196850"/>
            <a:chOff x="425" y="1434"/>
            <a:chExt cx="91" cy="170"/>
          </a:xfrm>
        </p:grpSpPr>
        <p:sp>
          <p:nvSpPr>
            <p:cNvPr id="21585" name="Rectangle 184">
              <a:extLst>
                <a:ext uri="{FF2B5EF4-FFF2-40B4-BE49-F238E27FC236}">
                  <a16:creationId xmlns:a16="http://schemas.microsoft.com/office/drawing/2014/main" id="{A16C211D-72B4-4DE2-BDE8-370941AE36D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86" name="Oval 185">
              <a:extLst>
                <a:ext uri="{FF2B5EF4-FFF2-40B4-BE49-F238E27FC236}">
                  <a16:creationId xmlns:a16="http://schemas.microsoft.com/office/drawing/2014/main" id="{27ACD82E-92F4-419C-904C-9D29F99D51B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28" name="Group 186">
            <a:extLst>
              <a:ext uri="{FF2B5EF4-FFF2-40B4-BE49-F238E27FC236}">
                <a16:creationId xmlns:a16="http://schemas.microsoft.com/office/drawing/2014/main" id="{1281F203-1CEA-4F70-9A51-24A4833CD9FF}"/>
              </a:ext>
            </a:extLst>
          </p:cNvPr>
          <p:cNvGrpSpPr>
            <a:grpSpLocks/>
          </p:cNvGrpSpPr>
          <p:nvPr/>
        </p:nvGrpSpPr>
        <p:grpSpPr bwMode="auto">
          <a:xfrm rot="16779181">
            <a:off x="3807619" y="4321969"/>
            <a:ext cx="71438" cy="196850"/>
            <a:chOff x="425" y="1434"/>
            <a:chExt cx="91" cy="170"/>
          </a:xfrm>
        </p:grpSpPr>
        <p:sp>
          <p:nvSpPr>
            <p:cNvPr id="21583" name="Rectangle 187">
              <a:extLst>
                <a:ext uri="{FF2B5EF4-FFF2-40B4-BE49-F238E27FC236}">
                  <a16:creationId xmlns:a16="http://schemas.microsoft.com/office/drawing/2014/main" id="{F7FDCA6D-43F7-4EBD-89D0-2D804808507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84" name="Oval 188">
              <a:extLst>
                <a:ext uri="{FF2B5EF4-FFF2-40B4-BE49-F238E27FC236}">
                  <a16:creationId xmlns:a16="http://schemas.microsoft.com/office/drawing/2014/main" id="{71791728-0561-41F9-A08D-B2E3D82B853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29" name="Group 189">
            <a:extLst>
              <a:ext uri="{FF2B5EF4-FFF2-40B4-BE49-F238E27FC236}">
                <a16:creationId xmlns:a16="http://schemas.microsoft.com/office/drawing/2014/main" id="{8FA408A9-87C9-4E3A-BC1E-59ED8D469080}"/>
              </a:ext>
            </a:extLst>
          </p:cNvPr>
          <p:cNvGrpSpPr>
            <a:grpSpLocks/>
          </p:cNvGrpSpPr>
          <p:nvPr/>
        </p:nvGrpSpPr>
        <p:grpSpPr bwMode="auto">
          <a:xfrm rot="16779181">
            <a:off x="3225006" y="4661694"/>
            <a:ext cx="71438" cy="196850"/>
            <a:chOff x="425" y="1434"/>
            <a:chExt cx="91" cy="170"/>
          </a:xfrm>
        </p:grpSpPr>
        <p:sp>
          <p:nvSpPr>
            <p:cNvPr id="21581" name="Rectangle 190">
              <a:extLst>
                <a:ext uri="{FF2B5EF4-FFF2-40B4-BE49-F238E27FC236}">
                  <a16:creationId xmlns:a16="http://schemas.microsoft.com/office/drawing/2014/main" id="{0BA098E2-5ED6-40F1-82C9-7354B7F8A9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82" name="Oval 191">
              <a:extLst>
                <a:ext uri="{FF2B5EF4-FFF2-40B4-BE49-F238E27FC236}">
                  <a16:creationId xmlns:a16="http://schemas.microsoft.com/office/drawing/2014/main" id="{7B4EFE42-64F7-4E1B-961E-96C47446246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30" name="Group 192">
            <a:extLst>
              <a:ext uri="{FF2B5EF4-FFF2-40B4-BE49-F238E27FC236}">
                <a16:creationId xmlns:a16="http://schemas.microsoft.com/office/drawing/2014/main" id="{AF4718EB-B4A3-4297-8460-D0B9571175C1}"/>
              </a:ext>
            </a:extLst>
          </p:cNvPr>
          <p:cNvGrpSpPr>
            <a:grpSpLocks/>
          </p:cNvGrpSpPr>
          <p:nvPr/>
        </p:nvGrpSpPr>
        <p:grpSpPr bwMode="auto">
          <a:xfrm rot="3055670">
            <a:off x="2829719" y="4512469"/>
            <a:ext cx="71438" cy="196850"/>
            <a:chOff x="425" y="1434"/>
            <a:chExt cx="91" cy="170"/>
          </a:xfrm>
        </p:grpSpPr>
        <p:sp>
          <p:nvSpPr>
            <p:cNvPr id="21579" name="Rectangle 193">
              <a:extLst>
                <a:ext uri="{FF2B5EF4-FFF2-40B4-BE49-F238E27FC236}">
                  <a16:creationId xmlns:a16="http://schemas.microsoft.com/office/drawing/2014/main" id="{E9D5E9DC-AE57-474D-9F42-AD25706F02D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80" name="Oval 194">
              <a:extLst>
                <a:ext uri="{FF2B5EF4-FFF2-40B4-BE49-F238E27FC236}">
                  <a16:creationId xmlns:a16="http://schemas.microsoft.com/office/drawing/2014/main" id="{138CF68D-BD4D-48AC-A56C-7569796DE88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31" name="Group 195">
            <a:extLst>
              <a:ext uri="{FF2B5EF4-FFF2-40B4-BE49-F238E27FC236}">
                <a16:creationId xmlns:a16="http://schemas.microsoft.com/office/drawing/2014/main" id="{5A397548-989F-4D3F-A2D4-DCF891FCDEF1}"/>
              </a:ext>
            </a:extLst>
          </p:cNvPr>
          <p:cNvGrpSpPr>
            <a:grpSpLocks/>
          </p:cNvGrpSpPr>
          <p:nvPr/>
        </p:nvGrpSpPr>
        <p:grpSpPr bwMode="auto">
          <a:xfrm rot="3055670">
            <a:off x="2702719" y="4229894"/>
            <a:ext cx="71438" cy="196850"/>
            <a:chOff x="425" y="1434"/>
            <a:chExt cx="91" cy="170"/>
          </a:xfrm>
        </p:grpSpPr>
        <p:sp>
          <p:nvSpPr>
            <p:cNvPr id="21577" name="Rectangle 196">
              <a:extLst>
                <a:ext uri="{FF2B5EF4-FFF2-40B4-BE49-F238E27FC236}">
                  <a16:creationId xmlns:a16="http://schemas.microsoft.com/office/drawing/2014/main" id="{0B7AF4F4-4644-4E6C-94EB-17004C57E3D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78" name="Oval 197">
              <a:extLst>
                <a:ext uri="{FF2B5EF4-FFF2-40B4-BE49-F238E27FC236}">
                  <a16:creationId xmlns:a16="http://schemas.microsoft.com/office/drawing/2014/main" id="{B9A9A80C-2BD2-41E8-BA3F-27B8D69E83F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32" name="Group 198">
            <a:extLst>
              <a:ext uri="{FF2B5EF4-FFF2-40B4-BE49-F238E27FC236}">
                <a16:creationId xmlns:a16="http://schemas.microsoft.com/office/drawing/2014/main" id="{AA8D4790-C438-4075-B6EC-F7E4AEF16422}"/>
              </a:ext>
            </a:extLst>
          </p:cNvPr>
          <p:cNvGrpSpPr>
            <a:grpSpLocks/>
          </p:cNvGrpSpPr>
          <p:nvPr/>
        </p:nvGrpSpPr>
        <p:grpSpPr bwMode="auto">
          <a:xfrm rot="7563119">
            <a:off x="2702720" y="3942557"/>
            <a:ext cx="71437" cy="196850"/>
            <a:chOff x="425" y="1434"/>
            <a:chExt cx="91" cy="170"/>
          </a:xfrm>
        </p:grpSpPr>
        <p:sp>
          <p:nvSpPr>
            <p:cNvPr id="21575" name="Rectangle 199">
              <a:extLst>
                <a:ext uri="{FF2B5EF4-FFF2-40B4-BE49-F238E27FC236}">
                  <a16:creationId xmlns:a16="http://schemas.microsoft.com/office/drawing/2014/main" id="{F943D278-ECC5-4160-AF92-F7D3EC2FF3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76" name="Oval 200">
              <a:extLst>
                <a:ext uri="{FF2B5EF4-FFF2-40B4-BE49-F238E27FC236}">
                  <a16:creationId xmlns:a16="http://schemas.microsoft.com/office/drawing/2014/main" id="{5D512A31-FFB5-4C8D-8F04-40D8D30A1B5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33" name="Group 201">
            <a:extLst>
              <a:ext uri="{FF2B5EF4-FFF2-40B4-BE49-F238E27FC236}">
                <a16:creationId xmlns:a16="http://schemas.microsoft.com/office/drawing/2014/main" id="{921F2978-3BA2-4DA1-8230-6B206B18CF0E}"/>
              </a:ext>
            </a:extLst>
          </p:cNvPr>
          <p:cNvGrpSpPr>
            <a:grpSpLocks/>
          </p:cNvGrpSpPr>
          <p:nvPr/>
        </p:nvGrpSpPr>
        <p:grpSpPr bwMode="auto">
          <a:xfrm rot="13247146">
            <a:off x="4079875" y="3500438"/>
            <a:ext cx="71438" cy="196850"/>
            <a:chOff x="425" y="1434"/>
            <a:chExt cx="91" cy="170"/>
          </a:xfrm>
        </p:grpSpPr>
        <p:sp>
          <p:nvSpPr>
            <p:cNvPr id="21573" name="Rectangle 202">
              <a:extLst>
                <a:ext uri="{FF2B5EF4-FFF2-40B4-BE49-F238E27FC236}">
                  <a16:creationId xmlns:a16="http://schemas.microsoft.com/office/drawing/2014/main" id="{B83B36EB-29DE-4FDD-868F-EFDB5B951E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74" name="Oval 203">
              <a:extLst>
                <a:ext uri="{FF2B5EF4-FFF2-40B4-BE49-F238E27FC236}">
                  <a16:creationId xmlns:a16="http://schemas.microsoft.com/office/drawing/2014/main" id="{FCF7405F-CDC4-4D15-8D36-D19BFF176EC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34" name="Group 204">
            <a:extLst>
              <a:ext uri="{FF2B5EF4-FFF2-40B4-BE49-F238E27FC236}">
                <a16:creationId xmlns:a16="http://schemas.microsoft.com/office/drawing/2014/main" id="{17F8A6FE-56D0-4E58-A00C-B25F65E86D27}"/>
              </a:ext>
            </a:extLst>
          </p:cNvPr>
          <p:cNvGrpSpPr>
            <a:grpSpLocks/>
          </p:cNvGrpSpPr>
          <p:nvPr/>
        </p:nvGrpSpPr>
        <p:grpSpPr bwMode="auto">
          <a:xfrm rot="15891703">
            <a:off x="4318794" y="3798094"/>
            <a:ext cx="71438" cy="196850"/>
            <a:chOff x="425" y="1434"/>
            <a:chExt cx="91" cy="170"/>
          </a:xfrm>
        </p:grpSpPr>
        <p:sp>
          <p:nvSpPr>
            <p:cNvPr id="21571" name="Rectangle 205">
              <a:extLst>
                <a:ext uri="{FF2B5EF4-FFF2-40B4-BE49-F238E27FC236}">
                  <a16:creationId xmlns:a16="http://schemas.microsoft.com/office/drawing/2014/main" id="{C7831A71-B497-470B-B9CD-DDCB763F028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72" name="Oval 206">
              <a:extLst>
                <a:ext uri="{FF2B5EF4-FFF2-40B4-BE49-F238E27FC236}">
                  <a16:creationId xmlns:a16="http://schemas.microsoft.com/office/drawing/2014/main" id="{68FFD496-8F7A-4A7C-B1CA-EEF662BA8FD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35" name="Group 207">
            <a:extLst>
              <a:ext uri="{FF2B5EF4-FFF2-40B4-BE49-F238E27FC236}">
                <a16:creationId xmlns:a16="http://schemas.microsoft.com/office/drawing/2014/main" id="{8AD4D2D5-92B7-4AF8-B383-13665851BA11}"/>
              </a:ext>
            </a:extLst>
          </p:cNvPr>
          <p:cNvGrpSpPr>
            <a:grpSpLocks/>
          </p:cNvGrpSpPr>
          <p:nvPr/>
        </p:nvGrpSpPr>
        <p:grpSpPr bwMode="auto">
          <a:xfrm rot="1614454">
            <a:off x="4060825" y="3992563"/>
            <a:ext cx="71438" cy="196850"/>
            <a:chOff x="425" y="1434"/>
            <a:chExt cx="91" cy="170"/>
          </a:xfrm>
        </p:grpSpPr>
        <p:sp>
          <p:nvSpPr>
            <p:cNvPr id="21569" name="Rectangle 208">
              <a:extLst>
                <a:ext uri="{FF2B5EF4-FFF2-40B4-BE49-F238E27FC236}">
                  <a16:creationId xmlns:a16="http://schemas.microsoft.com/office/drawing/2014/main" id="{D95E469C-88DB-4AF4-BECD-A6CF9863272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70" name="Oval 209">
              <a:extLst>
                <a:ext uri="{FF2B5EF4-FFF2-40B4-BE49-F238E27FC236}">
                  <a16:creationId xmlns:a16="http://schemas.microsoft.com/office/drawing/2014/main" id="{08A5336B-209F-488D-8FAF-8A33E7E4704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36" name="Group 210">
            <a:extLst>
              <a:ext uri="{FF2B5EF4-FFF2-40B4-BE49-F238E27FC236}">
                <a16:creationId xmlns:a16="http://schemas.microsoft.com/office/drawing/2014/main" id="{207E547A-B144-4AD0-8CA9-612EDA01A223}"/>
              </a:ext>
            </a:extLst>
          </p:cNvPr>
          <p:cNvGrpSpPr>
            <a:grpSpLocks/>
          </p:cNvGrpSpPr>
          <p:nvPr/>
        </p:nvGrpSpPr>
        <p:grpSpPr bwMode="auto">
          <a:xfrm rot="1669868">
            <a:off x="3803650" y="3840163"/>
            <a:ext cx="71438" cy="196850"/>
            <a:chOff x="425" y="1434"/>
            <a:chExt cx="91" cy="170"/>
          </a:xfrm>
        </p:grpSpPr>
        <p:sp>
          <p:nvSpPr>
            <p:cNvPr id="21567" name="Rectangle 211">
              <a:extLst>
                <a:ext uri="{FF2B5EF4-FFF2-40B4-BE49-F238E27FC236}">
                  <a16:creationId xmlns:a16="http://schemas.microsoft.com/office/drawing/2014/main" id="{08FD63AF-CC47-4AA8-B2FF-95442001921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68" name="Oval 212">
              <a:extLst>
                <a:ext uri="{FF2B5EF4-FFF2-40B4-BE49-F238E27FC236}">
                  <a16:creationId xmlns:a16="http://schemas.microsoft.com/office/drawing/2014/main" id="{9320C64F-369E-4EE4-A6ED-57587F29C2A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37" name="Group 213">
            <a:extLst>
              <a:ext uri="{FF2B5EF4-FFF2-40B4-BE49-F238E27FC236}">
                <a16:creationId xmlns:a16="http://schemas.microsoft.com/office/drawing/2014/main" id="{2E94C8CE-6C4E-4920-9968-9E36E6EFF0B0}"/>
              </a:ext>
            </a:extLst>
          </p:cNvPr>
          <p:cNvGrpSpPr>
            <a:grpSpLocks/>
          </p:cNvGrpSpPr>
          <p:nvPr/>
        </p:nvGrpSpPr>
        <p:grpSpPr bwMode="auto">
          <a:xfrm rot="13247146">
            <a:off x="4460875" y="2887663"/>
            <a:ext cx="71438" cy="196850"/>
            <a:chOff x="425" y="1434"/>
            <a:chExt cx="91" cy="170"/>
          </a:xfrm>
        </p:grpSpPr>
        <p:sp>
          <p:nvSpPr>
            <p:cNvPr id="21565" name="Rectangle 214">
              <a:extLst>
                <a:ext uri="{FF2B5EF4-FFF2-40B4-BE49-F238E27FC236}">
                  <a16:creationId xmlns:a16="http://schemas.microsoft.com/office/drawing/2014/main" id="{0AA41916-B040-47C7-84B3-4BB6E079C2E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66" name="Oval 215">
              <a:extLst>
                <a:ext uri="{FF2B5EF4-FFF2-40B4-BE49-F238E27FC236}">
                  <a16:creationId xmlns:a16="http://schemas.microsoft.com/office/drawing/2014/main" id="{819E0D16-2B3E-4C9F-A470-768985848A5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38" name="Group 216">
            <a:extLst>
              <a:ext uri="{FF2B5EF4-FFF2-40B4-BE49-F238E27FC236}">
                <a16:creationId xmlns:a16="http://schemas.microsoft.com/office/drawing/2014/main" id="{7776ADEB-4943-4B3A-805F-F66829293E11}"/>
              </a:ext>
            </a:extLst>
          </p:cNvPr>
          <p:cNvGrpSpPr>
            <a:grpSpLocks/>
          </p:cNvGrpSpPr>
          <p:nvPr/>
        </p:nvGrpSpPr>
        <p:grpSpPr bwMode="auto">
          <a:xfrm rot="13247146">
            <a:off x="4502150" y="2379663"/>
            <a:ext cx="71438" cy="196850"/>
            <a:chOff x="425" y="1434"/>
            <a:chExt cx="91" cy="170"/>
          </a:xfrm>
        </p:grpSpPr>
        <p:sp>
          <p:nvSpPr>
            <p:cNvPr id="21563" name="Rectangle 217">
              <a:extLst>
                <a:ext uri="{FF2B5EF4-FFF2-40B4-BE49-F238E27FC236}">
                  <a16:creationId xmlns:a16="http://schemas.microsoft.com/office/drawing/2014/main" id="{9BDDBDC2-0985-481C-BDA1-27C191C72D6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64" name="Oval 218">
              <a:extLst>
                <a:ext uri="{FF2B5EF4-FFF2-40B4-BE49-F238E27FC236}">
                  <a16:creationId xmlns:a16="http://schemas.microsoft.com/office/drawing/2014/main" id="{ACB6BD75-4934-4FB3-9FF1-53DA107003D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39" name="Group 219">
            <a:extLst>
              <a:ext uri="{FF2B5EF4-FFF2-40B4-BE49-F238E27FC236}">
                <a16:creationId xmlns:a16="http://schemas.microsoft.com/office/drawing/2014/main" id="{8F953E83-CEC7-43D0-8527-1DE912A44F12}"/>
              </a:ext>
            </a:extLst>
          </p:cNvPr>
          <p:cNvGrpSpPr>
            <a:grpSpLocks/>
          </p:cNvGrpSpPr>
          <p:nvPr/>
        </p:nvGrpSpPr>
        <p:grpSpPr bwMode="auto">
          <a:xfrm rot="16047858">
            <a:off x="4702970" y="2672557"/>
            <a:ext cx="71437" cy="196850"/>
            <a:chOff x="425" y="1434"/>
            <a:chExt cx="91" cy="170"/>
          </a:xfrm>
        </p:grpSpPr>
        <p:sp>
          <p:nvSpPr>
            <p:cNvPr id="21561" name="Rectangle 220">
              <a:extLst>
                <a:ext uri="{FF2B5EF4-FFF2-40B4-BE49-F238E27FC236}">
                  <a16:creationId xmlns:a16="http://schemas.microsoft.com/office/drawing/2014/main" id="{0D0A241D-1608-461F-BD7E-5860781D3F8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62" name="Oval 221">
              <a:extLst>
                <a:ext uri="{FF2B5EF4-FFF2-40B4-BE49-F238E27FC236}">
                  <a16:creationId xmlns:a16="http://schemas.microsoft.com/office/drawing/2014/main" id="{F6C9F7FD-CDD6-4C0C-89C7-7A99B25922B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40" name="Group 222">
            <a:extLst>
              <a:ext uri="{FF2B5EF4-FFF2-40B4-BE49-F238E27FC236}">
                <a16:creationId xmlns:a16="http://schemas.microsoft.com/office/drawing/2014/main" id="{031D6599-AC4A-481E-A2E6-CE88583006FC}"/>
              </a:ext>
            </a:extLst>
          </p:cNvPr>
          <p:cNvGrpSpPr>
            <a:grpSpLocks/>
          </p:cNvGrpSpPr>
          <p:nvPr/>
        </p:nvGrpSpPr>
        <p:grpSpPr bwMode="auto">
          <a:xfrm rot="17520685">
            <a:off x="4658519" y="3251994"/>
            <a:ext cx="71438" cy="196850"/>
            <a:chOff x="425" y="1434"/>
            <a:chExt cx="91" cy="170"/>
          </a:xfrm>
        </p:grpSpPr>
        <p:sp>
          <p:nvSpPr>
            <p:cNvPr id="21559" name="Rectangle 223">
              <a:extLst>
                <a:ext uri="{FF2B5EF4-FFF2-40B4-BE49-F238E27FC236}">
                  <a16:creationId xmlns:a16="http://schemas.microsoft.com/office/drawing/2014/main" id="{BFD2AA44-A9A3-4C38-8ACA-FD0B5638816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60" name="Oval 224">
              <a:extLst>
                <a:ext uri="{FF2B5EF4-FFF2-40B4-BE49-F238E27FC236}">
                  <a16:creationId xmlns:a16="http://schemas.microsoft.com/office/drawing/2014/main" id="{62F04893-AE52-4604-A4D5-9A77A743CC1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41" name="Group 225">
            <a:extLst>
              <a:ext uri="{FF2B5EF4-FFF2-40B4-BE49-F238E27FC236}">
                <a16:creationId xmlns:a16="http://schemas.microsoft.com/office/drawing/2014/main" id="{ED88BF87-786F-471E-A559-1C033D4CA40F}"/>
              </a:ext>
            </a:extLst>
          </p:cNvPr>
          <p:cNvGrpSpPr>
            <a:grpSpLocks/>
          </p:cNvGrpSpPr>
          <p:nvPr/>
        </p:nvGrpSpPr>
        <p:grpSpPr bwMode="auto">
          <a:xfrm rot="723616">
            <a:off x="4483100" y="3455988"/>
            <a:ext cx="71438" cy="196850"/>
            <a:chOff x="425" y="1434"/>
            <a:chExt cx="91" cy="170"/>
          </a:xfrm>
        </p:grpSpPr>
        <p:sp>
          <p:nvSpPr>
            <p:cNvPr id="21557" name="Rectangle 226">
              <a:extLst>
                <a:ext uri="{FF2B5EF4-FFF2-40B4-BE49-F238E27FC236}">
                  <a16:creationId xmlns:a16="http://schemas.microsoft.com/office/drawing/2014/main" id="{2EB5CD87-3786-4013-93C8-534B83E1511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58" name="Oval 227">
              <a:extLst>
                <a:ext uri="{FF2B5EF4-FFF2-40B4-BE49-F238E27FC236}">
                  <a16:creationId xmlns:a16="http://schemas.microsoft.com/office/drawing/2014/main" id="{B2D21824-F2A6-4FB8-8E15-82010CC217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42" name="Group 228">
            <a:extLst>
              <a:ext uri="{FF2B5EF4-FFF2-40B4-BE49-F238E27FC236}">
                <a16:creationId xmlns:a16="http://schemas.microsoft.com/office/drawing/2014/main" id="{56B108AF-83BC-4C2C-9566-CEEBC9AE054A}"/>
              </a:ext>
            </a:extLst>
          </p:cNvPr>
          <p:cNvGrpSpPr>
            <a:grpSpLocks/>
          </p:cNvGrpSpPr>
          <p:nvPr/>
        </p:nvGrpSpPr>
        <p:grpSpPr bwMode="auto">
          <a:xfrm rot="8756118">
            <a:off x="3997325" y="2257425"/>
            <a:ext cx="71438" cy="196850"/>
            <a:chOff x="425" y="1434"/>
            <a:chExt cx="91" cy="170"/>
          </a:xfrm>
        </p:grpSpPr>
        <p:sp>
          <p:nvSpPr>
            <p:cNvPr id="21555" name="Rectangle 229">
              <a:extLst>
                <a:ext uri="{FF2B5EF4-FFF2-40B4-BE49-F238E27FC236}">
                  <a16:creationId xmlns:a16="http://schemas.microsoft.com/office/drawing/2014/main" id="{01D0A71B-41D4-4D5E-A58F-CD3CFD18600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56" name="Oval 230">
              <a:extLst>
                <a:ext uri="{FF2B5EF4-FFF2-40B4-BE49-F238E27FC236}">
                  <a16:creationId xmlns:a16="http://schemas.microsoft.com/office/drawing/2014/main" id="{001DA4FE-BF78-4321-8A65-044C724123F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43" name="Group 231">
            <a:extLst>
              <a:ext uri="{FF2B5EF4-FFF2-40B4-BE49-F238E27FC236}">
                <a16:creationId xmlns:a16="http://schemas.microsoft.com/office/drawing/2014/main" id="{A7FFCA63-7832-40D6-AED5-A2AB020FE78A}"/>
              </a:ext>
            </a:extLst>
          </p:cNvPr>
          <p:cNvGrpSpPr>
            <a:grpSpLocks/>
          </p:cNvGrpSpPr>
          <p:nvPr/>
        </p:nvGrpSpPr>
        <p:grpSpPr bwMode="auto">
          <a:xfrm rot="11421013">
            <a:off x="4295775" y="2382838"/>
            <a:ext cx="71438" cy="196850"/>
            <a:chOff x="425" y="1434"/>
            <a:chExt cx="91" cy="170"/>
          </a:xfrm>
        </p:grpSpPr>
        <p:sp>
          <p:nvSpPr>
            <p:cNvPr id="21553" name="Rectangle 232">
              <a:extLst>
                <a:ext uri="{FF2B5EF4-FFF2-40B4-BE49-F238E27FC236}">
                  <a16:creationId xmlns:a16="http://schemas.microsoft.com/office/drawing/2014/main" id="{DE01D235-6E1B-4A14-9C09-B6C43F6B38F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54" name="Oval 233">
              <a:extLst>
                <a:ext uri="{FF2B5EF4-FFF2-40B4-BE49-F238E27FC236}">
                  <a16:creationId xmlns:a16="http://schemas.microsoft.com/office/drawing/2014/main" id="{1B158949-DDB5-47E6-A5E3-C1D4FD8EAD3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44" name="Group 234">
            <a:extLst>
              <a:ext uri="{FF2B5EF4-FFF2-40B4-BE49-F238E27FC236}">
                <a16:creationId xmlns:a16="http://schemas.microsoft.com/office/drawing/2014/main" id="{8A53047C-A43F-477D-BAC7-E0868ECE4120}"/>
              </a:ext>
            </a:extLst>
          </p:cNvPr>
          <p:cNvGrpSpPr>
            <a:grpSpLocks/>
          </p:cNvGrpSpPr>
          <p:nvPr/>
        </p:nvGrpSpPr>
        <p:grpSpPr bwMode="auto">
          <a:xfrm rot="15259352">
            <a:off x="4194970" y="2647157"/>
            <a:ext cx="71437" cy="196850"/>
            <a:chOff x="425" y="1434"/>
            <a:chExt cx="91" cy="170"/>
          </a:xfrm>
        </p:grpSpPr>
        <p:sp>
          <p:nvSpPr>
            <p:cNvPr id="21551" name="Rectangle 235">
              <a:extLst>
                <a:ext uri="{FF2B5EF4-FFF2-40B4-BE49-F238E27FC236}">
                  <a16:creationId xmlns:a16="http://schemas.microsoft.com/office/drawing/2014/main" id="{2CFF2215-7259-4D0D-8BB6-9950BF3A5E1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9" y="1513"/>
              <a:ext cx="46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52" name="Oval 236">
              <a:extLst>
                <a:ext uri="{FF2B5EF4-FFF2-40B4-BE49-F238E27FC236}">
                  <a16:creationId xmlns:a16="http://schemas.microsoft.com/office/drawing/2014/main" id="{45005A86-2CF5-4B50-9398-0E7C61A3548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5" y="1434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77C83CF-4872-450D-9CAA-8F6314F01545}"/>
              </a:ext>
            </a:extLst>
          </p:cNvPr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4762798-A808-49FB-ABD6-CB11743D4A98}"/>
              </a:ext>
            </a:extLst>
          </p:cNvPr>
          <p:cNvSpPr/>
          <p:nvPr/>
        </p:nvSpPr>
        <p:spPr>
          <a:xfrm>
            <a:off x="1523630" y="6669088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1932785"/>
      </p:ext>
    </p:extLst>
  </p:cSld>
  <p:clrMapOvr>
    <a:masterClrMapping/>
  </p:clrMapOvr>
  <p:transition advClick="0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A67AB3BA-D5BB-405B-A58B-33601A7C5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/>
              <a:t>15. What is the function of this organelle?</a:t>
            </a:r>
          </a:p>
        </p:txBody>
      </p:sp>
      <p:grpSp>
        <p:nvGrpSpPr>
          <p:cNvPr id="22531" name="Group 68">
            <a:extLst>
              <a:ext uri="{FF2B5EF4-FFF2-40B4-BE49-F238E27FC236}">
                <a16:creationId xmlns:a16="http://schemas.microsoft.com/office/drawing/2014/main" id="{ACD3821D-D7D4-4D9D-AEDC-B881C1D99D02}"/>
              </a:ext>
            </a:extLst>
          </p:cNvPr>
          <p:cNvGrpSpPr>
            <a:grpSpLocks/>
          </p:cNvGrpSpPr>
          <p:nvPr/>
        </p:nvGrpSpPr>
        <p:grpSpPr bwMode="auto">
          <a:xfrm rot="15459891">
            <a:off x="3178176" y="2241551"/>
            <a:ext cx="1730375" cy="2663825"/>
            <a:chOff x="567" y="1389"/>
            <a:chExt cx="499" cy="1134"/>
          </a:xfrm>
        </p:grpSpPr>
        <p:sp>
          <p:nvSpPr>
            <p:cNvPr id="22542" name="Oval 69">
              <a:extLst>
                <a:ext uri="{FF2B5EF4-FFF2-40B4-BE49-F238E27FC236}">
                  <a16:creationId xmlns:a16="http://schemas.microsoft.com/office/drawing/2014/main" id="{69F893D3-D60A-4106-BA94-E36E3CA4B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1570"/>
              <a:ext cx="90" cy="817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43" name="Oval 70">
              <a:extLst>
                <a:ext uri="{FF2B5EF4-FFF2-40B4-BE49-F238E27FC236}">
                  <a16:creationId xmlns:a16="http://schemas.microsoft.com/office/drawing/2014/main" id="{0EADBFD9-F747-4C30-B81D-6EACC6168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1480"/>
              <a:ext cx="90" cy="817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44" name="Oval 71">
              <a:extLst>
                <a:ext uri="{FF2B5EF4-FFF2-40B4-BE49-F238E27FC236}">
                  <a16:creationId xmlns:a16="http://schemas.microsoft.com/office/drawing/2014/main" id="{27D2C653-98B5-470E-86A3-6B7FFD698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1706"/>
              <a:ext cx="91" cy="817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45" name="Oval 72">
              <a:extLst>
                <a:ext uri="{FF2B5EF4-FFF2-40B4-BE49-F238E27FC236}">
                  <a16:creationId xmlns:a16="http://schemas.microsoft.com/office/drawing/2014/main" id="{55B81E40-46DB-4069-AE76-E5FD05C8F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389"/>
              <a:ext cx="91" cy="817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46" name="Oval 73">
              <a:extLst>
                <a:ext uri="{FF2B5EF4-FFF2-40B4-BE49-F238E27FC236}">
                  <a16:creationId xmlns:a16="http://schemas.microsoft.com/office/drawing/2014/main" id="{EFCC4FAC-16E1-4019-A098-7649C04CB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1933"/>
              <a:ext cx="136" cy="46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47" name="Oval 74">
              <a:extLst>
                <a:ext uri="{FF2B5EF4-FFF2-40B4-BE49-F238E27FC236}">
                  <a16:creationId xmlns:a16="http://schemas.microsoft.com/office/drawing/2014/main" id="{512C7415-F210-4DF6-8999-E0BBE9FE3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069"/>
              <a:ext cx="136" cy="46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48" name="Oval 75">
              <a:extLst>
                <a:ext uri="{FF2B5EF4-FFF2-40B4-BE49-F238E27FC236}">
                  <a16:creationId xmlns:a16="http://schemas.microsoft.com/office/drawing/2014/main" id="{941630A5-0EEF-4BF4-830E-D658F1827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1888"/>
              <a:ext cx="136" cy="46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49" name="Line 76">
              <a:extLst>
                <a:ext uri="{FF2B5EF4-FFF2-40B4-BE49-F238E27FC236}">
                  <a16:creationId xmlns:a16="http://schemas.microsoft.com/office/drawing/2014/main" id="{80F40DF2-DC1E-4153-B32C-8910E7976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1933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50" name="Line 77">
              <a:extLst>
                <a:ext uri="{FF2B5EF4-FFF2-40B4-BE49-F238E27FC236}">
                  <a16:creationId xmlns:a16="http://schemas.microsoft.com/office/drawing/2014/main" id="{DB1B4239-901B-46D4-BBB2-92EBFAADB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1979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51" name="Line 78">
              <a:extLst>
                <a:ext uri="{FF2B5EF4-FFF2-40B4-BE49-F238E27FC236}">
                  <a16:creationId xmlns:a16="http://schemas.microsoft.com/office/drawing/2014/main" id="{E44D9FF1-0002-4ACD-B1B6-2F5978E4EE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8" y="2069"/>
              <a:ext cx="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52" name="Line 79">
              <a:extLst>
                <a:ext uri="{FF2B5EF4-FFF2-40B4-BE49-F238E27FC236}">
                  <a16:creationId xmlns:a16="http://schemas.microsoft.com/office/drawing/2014/main" id="{FD59A8CD-44BF-4377-B8AD-4B696A50E9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" y="2115"/>
              <a:ext cx="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53" name="Line 80">
              <a:extLst>
                <a:ext uri="{FF2B5EF4-FFF2-40B4-BE49-F238E27FC236}">
                  <a16:creationId xmlns:a16="http://schemas.microsoft.com/office/drawing/2014/main" id="{65FFC159-C597-47AC-A310-2123D4179F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" y="1887"/>
              <a:ext cx="57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54" name="Line 81">
              <a:extLst>
                <a:ext uri="{FF2B5EF4-FFF2-40B4-BE49-F238E27FC236}">
                  <a16:creationId xmlns:a16="http://schemas.microsoft.com/office/drawing/2014/main" id="{3F7C5C0B-56C8-4DFF-BE91-BEBE8F715C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3" y="1933"/>
              <a:ext cx="5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532" name="AutoShape 121">
            <a:hlinkClick r:id="" action="ppaction://macro?name=Right" highlightClick="1"/>
            <a:extLst>
              <a:ext uri="{FF2B5EF4-FFF2-40B4-BE49-F238E27FC236}">
                <a16:creationId xmlns:a16="http://schemas.microsoft.com/office/drawing/2014/main" id="{B0A26C29-1148-4CE8-A35A-CCE178D18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2995614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 and steroid synthesis</a:t>
            </a:r>
          </a:p>
        </p:txBody>
      </p:sp>
      <p:sp>
        <p:nvSpPr>
          <p:cNvPr id="22533" name="AutoShape 122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B67168AC-417A-4A37-AA4E-B3AB9FE3F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932239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 and transport of proteins</a:t>
            </a:r>
          </a:p>
        </p:txBody>
      </p:sp>
      <p:sp>
        <p:nvSpPr>
          <p:cNvPr id="22534" name="AutoShape 123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063EEA98-C2B7-4FE0-A499-6B3F89338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4868864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production from aerobic respiration</a:t>
            </a:r>
          </a:p>
        </p:txBody>
      </p:sp>
      <p:sp>
        <p:nvSpPr>
          <p:cNvPr id="22535" name="AutoShape 124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749D5CA0-EE81-4680-93E2-042D5E119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2060576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Modification of proteins and packaging into vesicles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2D106E-2D91-488F-B931-132DFC0D2D15}"/>
              </a:ext>
            </a:extLst>
          </p:cNvPr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FDB8E-E9BA-4F0A-9693-9838C78E4CD3}"/>
              </a:ext>
            </a:extLst>
          </p:cNvPr>
          <p:cNvSpPr/>
          <p:nvPr/>
        </p:nvSpPr>
        <p:spPr>
          <a:xfrm>
            <a:off x="1523630" y="6669088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6865494"/>
      </p:ext>
    </p:extLst>
  </p:cSld>
  <p:clrMapOvr>
    <a:masterClrMapping/>
  </p:clrMapOvr>
  <p:transition advClick="0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341">
            <a:extLst>
              <a:ext uri="{FF2B5EF4-FFF2-40B4-BE49-F238E27FC236}">
                <a16:creationId xmlns:a16="http://schemas.microsoft.com/office/drawing/2014/main" id="{F03CD5DF-B107-41A7-A91A-AFB71EFECA87}"/>
              </a:ext>
            </a:extLst>
          </p:cNvPr>
          <p:cNvGrpSpPr>
            <a:grpSpLocks/>
          </p:cNvGrpSpPr>
          <p:nvPr/>
        </p:nvGrpSpPr>
        <p:grpSpPr bwMode="auto">
          <a:xfrm>
            <a:off x="1847851" y="2205038"/>
            <a:ext cx="4462463" cy="3744912"/>
            <a:chOff x="1292" y="1026"/>
            <a:chExt cx="3312" cy="2813"/>
          </a:xfrm>
        </p:grpSpPr>
        <p:grpSp>
          <p:nvGrpSpPr>
            <p:cNvPr id="23569" name="Group 342">
              <a:extLst>
                <a:ext uri="{FF2B5EF4-FFF2-40B4-BE49-F238E27FC236}">
                  <a16:creationId xmlns:a16="http://schemas.microsoft.com/office/drawing/2014/main" id="{11DB0D24-5E60-4B5A-A44F-FC5CD7FE95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2" y="1026"/>
              <a:ext cx="3312" cy="2813"/>
              <a:chOff x="1292" y="1026"/>
              <a:chExt cx="3312" cy="2813"/>
            </a:xfrm>
          </p:grpSpPr>
          <p:sp>
            <p:nvSpPr>
              <p:cNvPr id="23571" name="Oval 343">
                <a:extLst>
                  <a:ext uri="{FF2B5EF4-FFF2-40B4-BE49-F238E27FC236}">
                    <a16:creationId xmlns:a16="http://schemas.microsoft.com/office/drawing/2014/main" id="{C363643E-D4E1-4E6E-885E-6066C581E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1026"/>
                <a:ext cx="3312" cy="2813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3572" name="Group 344">
                <a:extLst>
                  <a:ext uri="{FF2B5EF4-FFF2-40B4-BE49-F238E27FC236}">
                    <a16:creationId xmlns:a16="http://schemas.microsoft.com/office/drawing/2014/main" id="{1914C5C6-A533-4FBF-983C-0657B34668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5" y="2841"/>
                <a:ext cx="182" cy="182"/>
                <a:chOff x="4014" y="1842"/>
                <a:chExt cx="273" cy="182"/>
              </a:xfrm>
            </p:grpSpPr>
            <p:sp>
              <p:nvSpPr>
                <p:cNvPr id="23675" name="AutoShape 345">
                  <a:extLst>
                    <a:ext uri="{FF2B5EF4-FFF2-40B4-BE49-F238E27FC236}">
                      <a16:creationId xmlns:a16="http://schemas.microsoft.com/office/drawing/2014/main" id="{63B70A69-5432-4AB6-8E21-018420902D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4" y="1842"/>
                  <a:ext cx="45" cy="182"/>
                </a:xfrm>
                <a:prstGeom prst="can">
                  <a:avLst>
                    <a:gd name="adj" fmla="val 101111"/>
                  </a:avLst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76" name="AutoShape 346">
                  <a:extLst>
                    <a:ext uri="{FF2B5EF4-FFF2-40B4-BE49-F238E27FC236}">
                      <a16:creationId xmlns:a16="http://schemas.microsoft.com/office/drawing/2014/main" id="{01CBE232-B2FF-435D-AC33-081117B14F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173" y="1865"/>
                  <a:ext cx="45" cy="182"/>
                </a:xfrm>
                <a:prstGeom prst="can">
                  <a:avLst>
                    <a:gd name="adj" fmla="val 101111"/>
                  </a:avLst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3573" name="Group 347">
                <a:extLst>
                  <a:ext uri="{FF2B5EF4-FFF2-40B4-BE49-F238E27FC236}">
                    <a16:creationId xmlns:a16="http://schemas.microsoft.com/office/drawing/2014/main" id="{1D50AE87-9A25-4F01-9728-208AB58215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1616"/>
                <a:ext cx="226" cy="680"/>
                <a:chOff x="2608" y="1979"/>
                <a:chExt cx="181" cy="544"/>
              </a:xfrm>
            </p:grpSpPr>
            <p:sp>
              <p:nvSpPr>
                <p:cNvPr id="23673" name="Oval 348">
                  <a:extLst>
                    <a:ext uri="{FF2B5EF4-FFF2-40B4-BE49-F238E27FC236}">
                      <a16:creationId xmlns:a16="http://schemas.microsoft.com/office/drawing/2014/main" id="{CE1ABBB4-88F5-4634-84E6-BF85D7A9F1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8" y="1979"/>
                  <a:ext cx="181" cy="544"/>
                </a:xfrm>
                <a:prstGeom prst="ellipse">
                  <a:avLst/>
                </a:prstGeom>
                <a:solidFill>
                  <a:srgbClr val="FF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74" name="Freeform 349">
                  <a:extLst>
                    <a:ext uri="{FF2B5EF4-FFF2-40B4-BE49-F238E27FC236}">
                      <a16:creationId xmlns:a16="http://schemas.microsoft.com/office/drawing/2014/main" id="{EB7EC2FC-CB33-46BE-BB01-41DBB11AC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6" y="2009"/>
                  <a:ext cx="163" cy="481"/>
                </a:xfrm>
                <a:custGeom>
                  <a:avLst/>
                  <a:gdLst>
                    <a:gd name="T0" fmla="*/ 83 w 163"/>
                    <a:gd name="T1" fmla="*/ 1 h 481"/>
                    <a:gd name="T2" fmla="*/ 95 w 163"/>
                    <a:gd name="T3" fmla="*/ 4 h 481"/>
                    <a:gd name="T4" fmla="*/ 116 w 163"/>
                    <a:gd name="T5" fmla="*/ 22 h 481"/>
                    <a:gd name="T6" fmla="*/ 83 w 163"/>
                    <a:gd name="T7" fmla="*/ 52 h 481"/>
                    <a:gd name="T8" fmla="*/ 71 w 163"/>
                    <a:gd name="T9" fmla="*/ 60 h 481"/>
                    <a:gd name="T10" fmla="*/ 107 w 163"/>
                    <a:gd name="T11" fmla="*/ 76 h 481"/>
                    <a:gd name="T12" fmla="*/ 134 w 163"/>
                    <a:gd name="T13" fmla="*/ 88 h 481"/>
                    <a:gd name="T14" fmla="*/ 144 w 163"/>
                    <a:gd name="T15" fmla="*/ 99 h 481"/>
                    <a:gd name="T16" fmla="*/ 99 w 163"/>
                    <a:gd name="T17" fmla="*/ 166 h 481"/>
                    <a:gd name="T18" fmla="*/ 84 w 163"/>
                    <a:gd name="T19" fmla="*/ 177 h 481"/>
                    <a:gd name="T20" fmla="*/ 92 w 163"/>
                    <a:gd name="T21" fmla="*/ 199 h 481"/>
                    <a:gd name="T22" fmla="*/ 137 w 163"/>
                    <a:gd name="T23" fmla="*/ 207 h 481"/>
                    <a:gd name="T24" fmla="*/ 149 w 163"/>
                    <a:gd name="T25" fmla="*/ 217 h 481"/>
                    <a:gd name="T26" fmla="*/ 138 w 163"/>
                    <a:gd name="T27" fmla="*/ 280 h 481"/>
                    <a:gd name="T28" fmla="*/ 75 w 163"/>
                    <a:gd name="T29" fmla="*/ 286 h 481"/>
                    <a:gd name="T30" fmla="*/ 77 w 163"/>
                    <a:gd name="T31" fmla="*/ 324 h 481"/>
                    <a:gd name="T32" fmla="*/ 98 w 163"/>
                    <a:gd name="T33" fmla="*/ 328 h 481"/>
                    <a:gd name="T34" fmla="*/ 128 w 163"/>
                    <a:gd name="T35" fmla="*/ 333 h 481"/>
                    <a:gd name="T36" fmla="*/ 141 w 163"/>
                    <a:gd name="T37" fmla="*/ 343 h 481"/>
                    <a:gd name="T38" fmla="*/ 90 w 163"/>
                    <a:gd name="T39" fmla="*/ 403 h 481"/>
                    <a:gd name="T40" fmla="*/ 101 w 163"/>
                    <a:gd name="T41" fmla="*/ 436 h 481"/>
                    <a:gd name="T42" fmla="*/ 116 w 163"/>
                    <a:gd name="T43" fmla="*/ 451 h 481"/>
                    <a:gd name="T44" fmla="*/ 111 w 163"/>
                    <a:gd name="T45" fmla="*/ 475 h 481"/>
                    <a:gd name="T46" fmla="*/ 96 w 163"/>
                    <a:gd name="T47" fmla="*/ 478 h 481"/>
                    <a:gd name="T48" fmla="*/ 75 w 163"/>
                    <a:gd name="T49" fmla="*/ 477 h 481"/>
                    <a:gd name="T50" fmla="*/ 51 w 163"/>
                    <a:gd name="T51" fmla="*/ 454 h 481"/>
                    <a:gd name="T52" fmla="*/ 38 w 163"/>
                    <a:gd name="T53" fmla="*/ 436 h 481"/>
                    <a:gd name="T54" fmla="*/ 90 w 163"/>
                    <a:gd name="T55" fmla="*/ 384 h 481"/>
                    <a:gd name="T56" fmla="*/ 96 w 163"/>
                    <a:gd name="T57" fmla="*/ 367 h 481"/>
                    <a:gd name="T58" fmla="*/ 87 w 163"/>
                    <a:gd name="T59" fmla="*/ 354 h 481"/>
                    <a:gd name="T60" fmla="*/ 39 w 163"/>
                    <a:gd name="T61" fmla="*/ 339 h 481"/>
                    <a:gd name="T62" fmla="*/ 24 w 163"/>
                    <a:gd name="T63" fmla="*/ 324 h 481"/>
                    <a:gd name="T64" fmla="*/ 12 w 163"/>
                    <a:gd name="T65" fmla="*/ 306 h 481"/>
                    <a:gd name="T66" fmla="*/ 89 w 163"/>
                    <a:gd name="T67" fmla="*/ 261 h 481"/>
                    <a:gd name="T68" fmla="*/ 56 w 163"/>
                    <a:gd name="T69" fmla="*/ 228 h 481"/>
                    <a:gd name="T70" fmla="*/ 30 w 163"/>
                    <a:gd name="T71" fmla="*/ 223 h 481"/>
                    <a:gd name="T72" fmla="*/ 17 w 163"/>
                    <a:gd name="T73" fmla="*/ 207 h 481"/>
                    <a:gd name="T74" fmla="*/ 18 w 163"/>
                    <a:gd name="T75" fmla="*/ 175 h 481"/>
                    <a:gd name="T76" fmla="*/ 95 w 163"/>
                    <a:gd name="T77" fmla="*/ 142 h 481"/>
                    <a:gd name="T78" fmla="*/ 81 w 163"/>
                    <a:gd name="T79" fmla="*/ 120 h 481"/>
                    <a:gd name="T80" fmla="*/ 42 w 163"/>
                    <a:gd name="T81" fmla="*/ 111 h 481"/>
                    <a:gd name="T82" fmla="*/ 33 w 163"/>
                    <a:gd name="T83" fmla="*/ 99 h 481"/>
                    <a:gd name="T84" fmla="*/ 38 w 163"/>
                    <a:gd name="T85" fmla="*/ 39 h 481"/>
                    <a:gd name="T86" fmla="*/ 68 w 163"/>
                    <a:gd name="T87" fmla="*/ 22 h 481"/>
                    <a:gd name="T88" fmla="*/ 78 w 163"/>
                    <a:gd name="T89" fmla="*/ 4 h 481"/>
                    <a:gd name="T90" fmla="*/ 83 w 163"/>
                    <a:gd name="T91" fmla="*/ 1 h 48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63" h="481">
                      <a:moveTo>
                        <a:pt x="83" y="1"/>
                      </a:moveTo>
                      <a:cubicBezTo>
                        <a:pt x="87" y="2"/>
                        <a:pt x="92" y="2"/>
                        <a:pt x="95" y="4"/>
                      </a:cubicBezTo>
                      <a:cubicBezTo>
                        <a:pt x="102" y="9"/>
                        <a:pt x="107" y="20"/>
                        <a:pt x="116" y="22"/>
                      </a:cubicBezTo>
                      <a:cubicBezTo>
                        <a:pt x="123" y="56"/>
                        <a:pt x="111" y="51"/>
                        <a:pt x="83" y="52"/>
                      </a:cubicBezTo>
                      <a:cubicBezTo>
                        <a:pt x="76" y="54"/>
                        <a:pt x="72" y="53"/>
                        <a:pt x="71" y="60"/>
                      </a:cubicBezTo>
                      <a:cubicBezTo>
                        <a:pt x="73" y="80"/>
                        <a:pt x="89" y="75"/>
                        <a:pt x="107" y="76"/>
                      </a:cubicBezTo>
                      <a:cubicBezTo>
                        <a:pt x="113" y="83"/>
                        <a:pt x="125" y="87"/>
                        <a:pt x="134" y="88"/>
                      </a:cubicBezTo>
                      <a:cubicBezTo>
                        <a:pt x="141" y="91"/>
                        <a:pt x="143" y="91"/>
                        <a:pt x="144" y="99"/>
                      </a:cubicBezTo>
                      <a:cubicBezTo>
                        <a:pt x="143" y="172"/>
                        <a:pt x="158" y="164"/>
                        <a:pt x="99" y="166"/>
                      </a:cubicBezTo>
                      <a:cubicBezTo>
                        <a:pt x="88" y="168"/>
                        <a:pt x="88" y="168"/>
                        <a:pt x="84" y="177"/>
                      </a:cubicBezTo>
                      <a:cubicBezTo>
                        <a:pt x="85" y="186"/>
                        <a:pt x="82" y="197"/>
                        <a:pt x="92" y="199"/>
                      </a:cubicBezTo>
                      <a:cubicBezTo>
                        <a:pt x="106" y="206"/>
                        <a:pt x="121" y="205"/>
                        <a:pt x="137" y="207"/>
                      </a:cubicBezTo>
                      <a:cubicBezTo>
                        <a:pt x="142" y="210"/>
                        <a:pt x="146" y="212"/>
                        <a:pt x="149" y="217"/>
                      </a:cubicBezTo>
                      <a:cubicBezTo>
                        <a:pt x="150" y="235"/>
                        <a:pt x="163" y="276"/>
                        <a:pt x="138" y="280"/>
                      </a:cubicBezTo>
                      <a:cubicBezTo>
                        <a:pt x="122" y="288"/>
                        <a:pt x="94" y="283"/>
                        <a:pt x="75" y="286"/>
                      </a:cubicBezTo>
                      <a:cubicBezTo>
                        <a:pt x="73" y="296"/>
                        <a:pt x="70" y="315"/>
                        <a:pt x="77" y="324"/>
                      </a:cubicBezTo>
                      <a:cubicBezTo>
                        <a:pt x="81" y="330"/>
                        <a:pt x="98" y="328"/>
                        <a:pt x="98" y="328"/>
                      </a:cubicBezTo>
                      <a:cubicBezTo>
                        <a:pt x="106" y="332"/>
                        <a:pt x="119" y="332"/>
                        <a:pt x="128" y="333"/>
                      </a:cubicBezTo>
                      <a:cubicBezTo>
                        <a:pt x="134" y="336"/>
                        <a:pt x="137" y="338"/>
                        <a:pt x="141" y="343"/>
                      </a:cubicBezTo>
                      <a:cubicBezTo>
                        <a:pt x="140" y="410"/>
                        <a:pt x="152" y="402"/>
                        <a:pt x="90" y="403"/>
                      </a:cubicBezTo>
                      <a:cubicBezTo>
                        <a:pt x="91" y="424"/>
                        <a:pt x="84" y="433"/>
                        <a:pt x="101" y="436"/>
                      </a:cubicBezTo>
                      <a:cubicBezTo>
                        <a:pt x="108" y="440"/>
                        <a:pt x="112" y="444"/>
                        <a:pt x="116" y="451"/>
                      </a:cubicBezTo>
                      <a:cubicBezTo>
                        <a:pt x="115" y="459"/>
                        <a:pt x="119" y="472"/>
                        <a:pt x="111" y="475"/>
                      </a:cubicBezTo>
                      <a:cubicBezTo>
                        <a:pt x="106" y="477"/>
                        <a:pt x="96" y="478"/>
                        <a:pt x="96" y="478"/>
                      </a:cubicBezTo>
                      <a:cubicBezTo>
                        <a:pt x="90" y="481"/>
                        <a:pt x="75" y="477"/>
                        <a:pt x="75" y="477"/>
                      </a:cubicBezTo>
                      <a:cubicBezTo>
                        <a:pt x="70" y="469"/>
                        <a:pt x="59" y="459"/>
                        <a:pt x="51" y="454"/>
                      </a:cubicBezTo>
                      <a:cubicBezTo>
                        <a:pt x="46" y="448"/>
                        <a:pt x="42" y="442"/>
                        <a:pt x="38" y="436"/>
                      </a:cubicBezTo>
                      <a:cubicBezTo>
                        <a:pt x="22" y="380"/>
                        <a:pt x="48" y="385"/>
                        <a:pt x="90" y="384"/>
                      </a:cubicBezTo>
                      <a:cubicBezTo>
                        <a:pt x="92" y="378"/>
                        <a:pt x="95" y="373"/>
                        <a:pt x="96" y="367"/>
                      </a:cubicBezTo>
                      <a:cubicBezTo>
                        <a:pt x="95" y="359"/>
                        <a:pt x="95" y="356"/>
                        <a:pt x="87" y="354"/>
                      </a:cubicBezTo>
                      <a:cubicBezTo>
                        <a:pt x="71" y="342"/>
                        <a:pt x="58" y="343"/>
                        <a:pt x="39" y="339"/>
                      </a:cubicBezTo>
                      <a:cubicBezTo>
                        <a:pt x="35" y="333"/>
                        <a:pt x="30" y="328"/>
                        <a:pt x="24" y="324"/>
                      </a:cubicBezTo>
                      <a:cubicBezTo>
                        <a:pt x="19" y="318"/>
                        <a:pt x="17" y="312"/>
                        <a:pt x="12" y="306"/>
                      </a:cubicBezTo>
                      <a:cubicBezTo>
                        <a:pt x="0" y="246"/>
                        <a:pt x="32" y="262"/>
                        <a:pt x="89" y="261"/>
                      </a:cubicBezTo>
                      <a:cubicBezTo>
                        <a:pt x="86" y="228"/>
                        <a:pt x="90" y="230"/>
                        <a:pt x="56" y="228"/>
                      </a:cubicBezTo>
                      <a:cubicBezTo>
                        <a:pt x="47" y="227"/>
                        <a:pt x="39" y="226"/>
                        <a:pt x="30" y="223"/>
                      </a:cubicBezTo>
                      <a:cubicBezTo>
                        <a:pt x="21" y="216"/>
                        <a:pt x="23" y="215"/>
                        <a:pt x="17" y="207"/>
                      </a:cubicBezTo>
                      <a:cubicBezTo>
                        <a:pt x="17" y="196"/>
                        <a:pt x="17" y="186"/>
                        <a:pt x="18" y="175"/>
                      </a:cubicBezTo>
                      <a:cubicBezTo>
                        <a:pt x="21" y="129"/>
                        <a:pt x="46" y="144"/>
                        <a:pt x="95" y="142"/>
                      </a:cubicBezTo>
                      <a:cubicBezTo>
                        <a:pt x="93" y="132"/>
                        <a:pt x="92" y="122"/>
                        <a:pt x="81" y="120"/>
                      </a:cubicBezTo>
                      <a:cubicBezTo>
                        <a:pt x="70" y="112"/>
                        <a:pt x="55" y="114"/>
                        <a:pt x="42" y="111"/>
                      </a:cubicBezTo>
                      <a:cubicBezTo>
                        <a:pt x="37" y="108"/>
                        <a:pt x="36" y="104"/>
                        <a:pt x="33" y="99"/>
                      </a:cubicBezTo>
                      <a:cubicBezTo>
                        <a:pt x="33" y="87"/>
                        <a:pt x="29" y="56"/>
                        <a:pt x="38" y="39"/>
                      </a:cubicBezTo>
                      <a:cubicBezTo>
                        <a:pt x="42" y="21"/>
                        <a:pt x="51" y="24"/>
                        <a:pt x="68" y="22"/>
                      </a:cubicBezTo>
                      <a:cubicBezTo>
                        <a:pt x="72" y="17"/>
                        <a:pt x="73" y="8"/>
                        <a:pt x="78" y="4"/>
                      </a:cubicBezTo>
                      <a:cubicBezTo>
                        <a:pt x="84" y="0"/>
                        <a:pt x="83" y="6"/>
                        <a:pt x="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3574" name="Group 350">
                <a:extLst>
                  <a:ext uri="{FF2B5EF4-FFF2-40B4-BE49-F238E27FC236}">
                    <a16:creationId xmlns:a16="http://schemas.microsoft.com/office/drawing/2014/main" id="{7433F98C-9BFC-4B19-9443-E17FDE535A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615422">
                <a:off x="2655" y="2893"/>
                <a:ext cx="227" cy="681"/>
                <a:chOff x="2608" y="1979"/>
                <a:chExt cx="181" cy="544"/>
              </a:xfrm>
            </p:grpSpPr>
            <p:sp>
              <p:nvSpPr>
                <p:cNvPr id="23671" name="Oval 351">
                  <a:extLst>
                    <a:ext uri="{FF2B5EF4-FFF2-40B4-BE49-F238E27FC236}">
                      <a16:creationId xmlns:a16="http://schemas.microsoft.com/office/drawing/2014/main" id="{365C5314-709E-44F6-BBEF-7769D26812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8" y="1979"/>
                  <a:ext cx="181" cy="544"/>
                </a:xfrm>
                <a:prstGeom prst="ellipse">
                  <a:avLst/>
                </a:prstGeom>
                <a:solidFill>
                  <a:srgbClr val="FF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72" name="Freeform 352">
                  <a:extLst>
                    <a:ext uri="{FF2B5EF4-FFF2-40B4-BE49-F238E27FC236}">
                      <a16:creationId xmlns:a16="http://schemas.microsoft.com/office/drawing/2014/main" id="{B22A8C30-7F04-4117-8640-6DBFC2BEC5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6" y="2009"/>
                  <a:ext cx="163" cy="481"/>
                </a:xfrm>
                <a:custGeom>
                  <a:avLst/>
                  <a:gdLst>
                    <a:gd name="T0" fmla="*/ 83 w 163"/>
                    <a:gd name="T1" fmla="*/ 1 h 481"/>
                    <a:gd name="T2" fmla="*/ 95 w 163"/>
                    <a:gd name="T3" fmla="*/ 4 h 481"/>
                    <a:gd name="T4" fmla="*/ 116 w 163"/>
                    <a:gd name="T5" fmla="*/ 22 h 481"/>
                    <a:gd name="T6" fmla="*/ 83 w 163"/>
                    <a:gd name="T7" fmla="*/ 52 h 481"/>
                    <a:gd name="T8" fmla="*/ 71 w 163"/>
                    <a:gd name="T9" fmla="*/ 60 h 481"/>
                    <a:gd name="T10" fmla="*/ 107 w 163"/>
                    <a:gd name="T11" fmla="*/ 76 h 481"/>
                    <a:gd name="T12" fmla="*/ 134 w 163"/>
                    <a:gd name="T13" fmla="*/ 88 h 481"/>
                    <a:gd name="T14" fmla="*/ 144 w 163"/>
                    <a:gd name="T15" fmla="*/ 99 h 481"/>
                    <a:gd name="T16" fmla="*/ 99 w 163"/>
                    <a:gd name="T17" fmla="*/ 166 h 481"/>
                    <a:gd name="T18" fmla="*/ 84 w 163"/>
                    <a:gd name="T19" fmla="*/ 177 h 481"/>
                    <a:gd name="T20" fmla="*/ 92 w 163"/>
                    <a:gd name="T21" fmla="*/ 199 h 481"/>
                    <a:gd name="T22" fmla="*/ 137 w 163"/>
                    <a:gd name="T23" fmla="*/ 207 h 481"/>
                    <a:gd name="T24" fmla="*/ 149 w 163"/>
                    <a:gd name="T25" fmla="*/ 217 h 481"/>
                    <a:gd name="T26" fmla="*/ 138 w 163"/>
                    <a:gd name="T27" fmla="*/ 280 h 481"/>
                    <a:gd name="T28" fmla="*/ 75 w 163"/>
                    <a:gd name="T29" fmla="*/ 286 h 481"/>
                    <a:gd name="T30" fmla="*/ 77 w 163"/>
                    <a:gd name="T31" fmla="*/ 324 h 481"/>
                    <a:gd name="T32" fmla="*/ 98 w 163"/>
                    <a:gd name="T33" fmla="*/ 328 h 481"/>
                    <a:gd name="T34" fmla="*/ 128 w 163"/>
                    <a:gd name="T35" fmla="*/ 333 h 481"/>
                    <a:gd name="T36" fmla="*/ 141 w 163"/>
                    <a:gd name="T37" fmla="*/ 343 h 481"/>
                    <a:gd name="T38" fmla="*/ 90 w 163"/>
                    <a:gd name="T39" fmla="*/ 403 h 481"/>
                    <a:gd name="T40" fmla="*/ 101 w 163"/>
                    <a:gd name="T41" fmla="*/ 436 h 481"/>
                    <a:gd name="T42" fmla="*/ 116 w 163"/>
                    <a:gd name="T43" fmla="*/ 451 h 481"/>
                    <a:gd name="T44" fmla="*/ 111 w 163"/>
                    <a:gd name="T45" fmla="*/ 475 h 481"/>
                    <a:gd name="T46" fmla="*/ 96 w 163"/>
                    <a:gd name="T47" fmla="*/ 478 h 481"/>
                    <a:gd name="T48" fmla="*/ 75 w 163"/>
                    <a:gd name="T49" fmla="*/ 477 h 481"/>
                    <a:gd name="T50" fmla="*/ 51 w 163"/>
                    <a:gd name="T51" fmla="*/ 454 h 481"/>
                    <a:gd name="T52" fmla="*/ 38 w 163"/>
                    <a:gd name="T53" fmla="*/ 436 h 481"/>
                    <a:gd name="T54" fmla="*/ 90 w 163"/>
                    <a:gd name="T55" fmla="*/ 384 h 481"/>
                    <a:gd name="T56" fmla="*/ 96 w 163"/>
                    <a:gd name="T57" fmla="*/ 367 h 481"/>
                    <a:gd name="T58" fmla="*/ 87 w 163"/>
                    <a:gd name="T59" fmla="*/ 354 h 481"/>
                    <a:gd name="T60" fmla="*/ 39 w 163"/>
                    <a:gd name="T61" fmla="*/ 339 h 481"/>
                    <a:gd name="T62" fmla="*/ 24 w 163"/>
                    <a:gd name="T63" fmla="*/ 324 h 481"/>
                    <a:gd name="T64" fmla="*/ 12 w 163"/>
                    <a:gd name="T65" fmla="*/ 306 h 481"/>
                    <a:gd name="T66" fmla="*/ 89 w 163"/>
                    <a:gd name="T67" fmla="*/ 261 h 481"/>
                    <a:gd name="T68" fmla="*/ 56 w 163"/>
                    <a:gd name="T69" fmla="*/ 228 h 481"/>
                    <a:gd name="T70" fmla="*/ 30 w 163"/>
                    <a:gd name="T71" fmla="*/ 223 h 481"/>
                    <a:gd name="T72" fmla="*/ 17 w 163"/>
                    <a:gd name="T73" fmla="*/ 207 h 481"/>
                    <a:gd name="T74" fmla="*/ 18 w 163"/>
                    <a:gd name="T75" fmla="*/ 175 h 481"/>
                    <a:gd name="T76" fmla="*/ 95 w 163"/>
                    <a:gd name="T77" fmla="*/ 142 h 481"/>
                    <a:gd name="T78" fmla="*/ 81 w 163"/>
                    <a:gd name="T79" fmla="*/ 120 h 481"/>
                    <a:gd name="T80" fmla="*/ 42 w 163"/>
                    <a:gd name="T81" fmla="*/ 111 h 481"/>
                    <a:gd name="T82" fmla="*/ 33 w 163"/>
                    <a:gd name="T83" fmla="*/ 99 h 481"/>
                    <a:gd name="T84" fmla="*/ 38 w 163"/>
                    <a:gd name="T85" fmla="*/ 39 h 481"/>
                    <a:gd name="T86" fmla="*/ 68 w 163"/>
                    <a:gd name="T87" fmla="*/ 22 h 481"/>
                    <a:gd name="T88" fmla="*/ 78 w 163"/>
                    <a:gd name="T89" fmla="*/ 4 h 481"/>
                    <a:gd name="T90" fmla="*/ 83 w 163"/>
                    <a:gd name="T91" fmla="*/ 1 h 48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63" h="481">
                      <a:moveTo>
                        <a:pt x="83" y="1"/>
                      </a:moveTo>
                      <a:cubicBezTo>
                        <a:pt x="87" y="2"/>
                        <a:pt x="92" y="2"/>
                        <a:pt x="95" y="4"/>
                      </a:cubicBezTo>
                      <a:cubicBezTo>
                        <a:pt x="102" y="9"/>
                        <a:pt x="107" y="20"/>
                        <a:pt x="116" y="22"/>
                      </a:cubicBezTo>
                      <a:cubicBezTo>
                        <a:pt x="123" y="56"/>
                        <a:pt x="111" y="51"/>
                        <a:pt x="83" y="52"/>
                      </a:cubicBezTo>
                      <a:cubicBezTo>
                        <a:pt x="76" y="54"/>
                        <a:pt x="72" y="53"/>
                        <a:pt x="71" y="60"/>
                      </a:cubicBezTo>
                      <a:cubicBezTo>
                        <a:pt x="73" y="80"/>
                        <a:pt x="89" y="75"/>
                        <a:pt x="107" y="76"/>
                      </a:cubicBezTo>
                      <a:cubicBezTo>
                        <a:pt x="113" y="83"/>
                        <a:pt x="125" y="87"/>
                        <a:pt x="134" y="88"/>
                      </a:cubicBezTo>
                      <a:cubicBezTo>
                        <a:pt x="141" y="91"/>
                        <a:pt x="143" y="91"/>
                        <a:pt x="144" y="99"/>
                      </a:cubicBezTo>
                      <a:cubicBezTo>
                        <a:pt x="143" y="172"/>
                        <a:pt x="158" y="164"/>
                        <a:pt x="99" y="166"/>
                      </a:cubicBezTo>
                      <a:cubicBezTo>
                        <a:pt x="88" y="168"/>
                        <a:pt x="88" y="168"/>
                        <a:pt x="84" y="177"/>
                      </a:cubicBezTo>
                      <a:cubicBezTo>
                        <a:pt x="85" y="186"/>
                        <a:pt x="82" y="197"/>
                        <a:pt x="92" y="199"/>
                      </a:cubicBezTo>
                      <a:cubicBezTo>
                        <a:pt x="106" y="206"/>
                        <a:pt x="121" y="205"/>
                        <a:pt x="137" y="207"/>
                      </a:cubicBezTo>
                      <a:cubicBezTo>
                        <a:pt x="142" y="210"/>
                        <a:pt x="146" y="212"/>
                        <a:pt x="149" y="217"/>
                      </a:cubicBezTo>
                      <a:cubicBezTo>
                        <a:pt x="150" y="235"/>
                        <a:pt x="163" y="276"/>
                        <a:pt x="138" y="280"/>
                      </a:cubicBezTo>
                      <a:cubicBezTo>
                        <a:pt x="122" y="288"/>
                        <a:pt x="94" y="283"/>
                        <a:pt x="75" y="286"/>
                      </a:cubicBezTo>
                      <a:cubicBezTo>
                        <a:pt x="73" y="296"/>
                        <a:pt x="70" y="315"/>
                        <a:pt x="77" y="324"/>
                      </a:cubicBezTo>
                      <a:cubicBezTo>
                        <a:pt x="81" y="330"/>
                        <a:pt x="98" y="328"/>
                        <a:pt x="98" y="328"/>
                      </a:cubicBezTo>
                      <a:cubicBezTo>
                        <a:pt x="106" y="332"/>
                        <a:pt x="119" y="332"/>
                        <a:pt x="128" y="333"/>
                      </a:cubicBezTo>
                      <a:cubicBezTo>
                        <a:pt x="134" y="336"/>
                        <a:pt x="137" y="338"/>
                        <a:pt x="141" y="343"/>
                      </a:cubicBezTo>
                      <a:cubicBezTo>
                        <a:pt x="140" y="410"/>
                        <a:pt x="152" y="402"/>
                        <a:pt x="90" y="403"/>
                      </a:cubicBezTo>
                      <a:cubicBezTo>
                        <a:pt x="91" y="424"/>
                        <a:pt x="84" y="433"/>
                        <a:pt x="101" y="436"/>
                      </a:cubicBezTo>
                      <a:cubicBezTo>
                        <a:pt x="108" y="440"/>
                        <a:pt x="112" y="444"/>
                        <a:pt x="116" y="451"/>
                      </a:cubicBezTo>
                      <a:cubicBezTo>
                        <a:pt x="115" y="459"/>
                        <a:pt x="119" y="472"/>
                        <a:pt x="111" y="475"/>
                      </a:cubicBezTo>
                      <a:cubicBezTo>
                        <a:pt x="106" y="477"/>
                        <a:pt x="96" y="478"/>
                        <a:pt x="96" y="478"/>
                      </a:cubicBezTo>
                      <a:cubicBezTo>
                        <a:pt x="90" y="481"/>
                        <a:pt x="75" y="477"/>
                        <a:pt x="75" y="477"/>
                      </a:cubicBezTo>
                      <a:cubicBezTo>
                        <a:pt x="70" y="469"/>
                        <a:pt x="59" y="459"/>
                        <a:pt x="51" y="454"/>
                      </a:cubicBezTo>
                      <a:cubicBezTo>
                        <a:pt x="46" y="448"/>
                        <a:pt x="42" y="442"/>
                        <a:pt x="38" y="436"/>
                      </a:cubicBezTo>
                      <a:cubicBezTo>
                        <a:pt x="22" y="380"/>
                        <a:pt x="48" y="385"/>
                        <a:pt x="90" y="384"/>
                      </a:cubicBezTo>
                      <a:cubicBezTo>
                        <a:pt x="92" y="378"/>
                        <a:pt x="95" y="373"/>
                        <a:pt x="96" y="367"/>
                      </a:cubicBezTo>
                      <a:cubicBezTo>
                        <a:pt x="95" y="359"/>
                        <a:pt x="95" y="356"/>
                        <a:pt x="87" y="354"/>
                      </a:cubicBezTo>
                      <a:cubicBezTo>
                        <a:pt x="71" y="342"/>
                        <a:pt x="58" y="343"/>
                        <a:pt x="39" y="339"/>
                      </a:cubicBezTo>
                      <a:cubicBezTo>
                        <a:pt x="35" y="333"/>
                        <a:pt x="30" y="328"/>
                        <a:pt x="24" y="324"/>
                      </a:cubicBezTo>
                      <a:cubicBezTo>
                        <a:pt x="19" y="318"/>
                        <a:pt x="17" y="312"/>
                        <a:pt x="12" y="306"/>
                      </a:cubicBezTo>
                      <a:cubicBezTo>
                        <a:pt x="0" y="246"/>
                        <a:pt x="32" y="262"/>
                        <a:pt x="89" y="261"/>
                      </a:cubicBezTo>
                      <a:cubicBezTo>
                        <a:pt x="86" y="228"/>
                        <a:pt x="90" y="230"/>
                        <a:pt x="56" y="228"/>
                      </a:cubicBezTo>
                      <a:cubicBezTo>
                        <a:pt x="47" y="227"/>
                        <a:pt x="39" y="226"/>
                        <a:pt x="30" y="223"/>
                      </a:cubicBezTo>
                      <a:cubicBezTo>
                        <a:pt x="21" y="216"/>
                        <a:pt x="23" y="215"/>
                        <a:pt x="17" y="207"/>
                      </a:cubicBezTo>
                      <a:cubicBezTo>
                        <a:pt x="17" y="196"/>
                        <a:pt x="17" y="186"/>
                        <a:pt x="18" y="175"/>
                      </a:cubicBezTo>
                      <a:cubicBezTo>
                        <a:pt x="21" y="129"/>
                        <a:pt x="46" y="144"/>
                        <a:pt x="95" y="142"/>
                      </a:cubicBezTo>
                      <a:cubicBezTo>
                        <a:pt x="93" y="132"/>
                        <a:pt x="92" y="122"/>
                        <a:pt x="81" y="120"/>
                      </a:cubicBezTo>
                      <a:cubicBezTo>
                        <a:pt x="70" y="112"/>
                        <a:pt x="55" y="114"/>
                        <a:pt x="42" y="111"/>
                      </a:cubicBezTo>
                      <a:cubicBezTo>
                        <a:pt x="37" y="108"/>
                        <a:pt x="36" y="104"/>
                        <a:pt x="33" y="99"/>
                      </a:cubicBezTo>
                      <a:cubicBezTo>
                        <a:pt x="33" y="87"/>
                        <a:pt x="29" y="56"/>
                        <a:pt x="38" y="39"/>
                      </a:cubicBezTo>
                      <a:cubicBezTo>
                        <a:pt x="42" y="21"/>
                        <a:pt x="51" y="24"/>
                        <a:pt x="68" y="22"/>
                      </a:cubicBezTo>
                      <a:cubicBezTo>
                        <a:pt x="72" y="17"/>
                        <a:pt x="73" y="8"/>
                        <a:pt x="78" y="4"/>
                      </a:cubicBezTo>
                      <a:cubicBezTo>
                        <a:pt x="84" y="0"/>
                        <a:pt x="83" y="6"/>
                        <a:pt x="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3575" name="Group 353">
                <a:extLst>
                  <a:ext uri="{FF2B5EF4-FFF2-40B4-BE49-F238E27FC236}">
                    <a16:creationId xmlns:a16="http://schemas.microsoft.com/office/drawing/2014/main" id="{B327E83F-2841-4D14-85EA-BC1D17E053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09" y="1344"/>
                <a:ext cx="711" cy="642"/>
                <a:chOff x="310" y="1177"/>
                <a:chExt cx="711" cy="642"/>
              </a:xfrm>
            </p:grpSpPr>
            <p:sp>
              <p:nvSpPr>
                <p:cNvPr id="23662" name="Freeform 354">
                  <a:extLst>
                    <a:ext uri="{FF2B5EF4-FFF2-40B4-BE49-F238E27FC236}">
                      <a16:creationId xmlns:a16="http://schemas.microsoft.com/office/drawing/2014/main" id="{FF8E45BB-FB01-4537-AA59-E423C3CE12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33706">
                  <a:off x="502" y="1251"/>
                  <a:ext cx="369" cy="446"/>
                </a:xfrm>
                <a:custGeom>
                  <a:avLst/>
                  <a:gdLst>
                    <a:gd name="T0" fmla="*/ 97 w 369"/>
                    <a:gd name="T1" fmla="*/ 355 h 446"/>
                    <a:gd name="T2" fmla="*/ 7 w 369"/>
                    <a:gd name="T3" fmla="*/ 401 h 446"/>
                    <a:gd name="T4" fmla="*/ 52 w 369"/>
                    <a:gd name="T5" fmla="*/ 446 h 446"/>
                    <a:gd name="T6" fmla="*/ 188 w 369"/>
                    <a:gd name="T7" fmla="*/ 401 h 446"/>
                    <a:gd name="T8" fmla="*/ 324 w 369"/>
                    <a:gd name="T9" fmla="*/ 265 h 446"/>
                    <a:gd name="T10" fmla="*/ 369 w 369"/>
                    <a:gd name="T11" fmla="*/ 38 h 446"/>
                    <a:gd name="T12" fmla="*/ 324 w 369"/>
                    <a:gd name="T13" fmla="*/ 38 h 446"/>
                    <a:gd name="T14" fmla="*/ 324 w 369"/>
                    <a:gd name="T15" fmla="*/ 129 h 446"/>
                    <a:gd name="T16" fmla="*/ 279 w 369"/>
                    <a:gd name="T17" fmla="*/ 265 h 446"/>
                    <a:gd name="T18" fmla="*/ 97 w 369"/>
                    <a:gd name="T19" fmla="*/ 355 h 44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69" h="446">
                      <a:moveTo>
                        <a:pt x="97" y="355"/>
                      </a:moveTo>
                      <a:cubicBezTo>
                        <a:pt x="52" y="378"/>
                        <a:pt x="14" y="386"/>
                        <a:pt x="7" y="401"/>
                      </a:cubicBezTo>
                      <a:cubicBezTo>
                        <a:pt x="0" y="416"/>
                        <a:pt x="22" y="446"/>
                        <a:pt x="52" y="446"/>
                      </a:cubicBezTo>
                      <a:cubicBezTo>
                        <a:pt x="82" y="446"/>
                        <a:pt x="143" y="431"/>
                        <a:pt x="188" y="401"/>
                      </a:cubicBezTo>
                      <a:cubicBezTo>
                        <a:pt x="233" y="371"/>
                        <a:pt x="294" y="325"/>
                        <a:pt x="324" y="265"/>
                      </a:cubicBezTo>
                      <a:cubicBezTo>
                        <a:pt x="354" y="205"/>
                        <a:pt x="369" y="76"/>
                        <a:pt x="369" y="38"/>
                      </a:cubicBezTo>
                      <a:cubicBezTo>
                        <a:pt x="369" y="0"/>
                        <a:pt x="331" y="23"/>
                        <a:pt x="324" y="38"/>
                      </a:cubicBezTo>
                      <a:cubicBezTo>
                        <a:pt x="317" y="53"/>
                        <a:pt x="331" y="91"/>
                        <a:pt x="324" y="129"/>
                      </a:cubicBezTo>
                      <a:cubicBezTo>
                        <a:pt x="317" y="167"/>
                        <a:pt x="317" y="227"/>
                        <a:pt x="279" y="265"/>
                      </a:cubicBezTo>
                      <a:cubicBezTo>
                        <a:pt x="241" y="303"/>
                        <a:pt x="142" y="332"/>
                        <a:pt x="97" y="35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63" name="Freeform 355">
                  <a:extLst>
                    <a:ext uri="{FF2B5EF4-FFF2-40B4-BE49-F238E27FC236}">
                      <a16:creationId xmlns:a16="http://schemas.microsoft.com/office/drawing/2014/main" id="{E67C18EC-E5F4-450D-AF14-4750ED3643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" y="1368"/>
                  <a:ext cx="514" cy="416"/>
                </a:xfrm>
                <a:custGeom>
                  <a:avLst/>
                  <a:gdLst>
                    <a:gd name="T0" fmla="*/ 52 w 514"/>
                    <a:gd name="T1" fmla="*/ 363 h 416"/>
                    <a:gd name="T2" fmla="*/ 233 w 514"/>
                    <a:gd name="T3" fmla="*/ 318 h 416"/>
                    <a:gd name="T4" fmla="*/ 369 w 514"/>
                    <a:gd name="T5" fmla="*/ 227 h 416"/>
                    <a:gd name="T6" fmla="*/ 460 w 514"/>
                    <a:gd name="T7" fmla="*/ 46 h 416"/>
                    <a:gd name="T8" fmla="*/ 506 w 514"/>
                    <a:gd name="T9" fmla="*/ 0 h 416"/>
                    <a:gd name="T10" fmla="*/ 506 w 514"/>
                    <a:gd name="T11" fmla="*/ 46 h 416"/>
                    <a:gd name="T12" fmla="*/ 460 w 514"/>
                    <a:gd name="T13" fmla="*/ 136 h 416"/>
                    <a:gd name="T14" fmla="*/ 369 w 514"/>
                    <a:gd name="T15" fmla="*/ 272 h 416"/>
                    <a:gd name="T16" fmla="*/ 233 w 514"/>
                    <a:gd name="T17" fmla="*/ 363 h 416"/>
                    <a:gd name="T18" fmla="*/ 97 w 514"/>
                    <a:gd name="T19" fmla="*/ 408 h 416"/>
                    <a:gd name="T20" fmla="*/ 7 w 514"/>
                    <a:gd name="T21" fmla="*/ 408 h 416"/>
                    <a:gd name="T22" fmla="*/ 52 w 514"/>
                    <a:gd name="T23" fmla="*/ 363 h 4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14" h="416">
                      <a:moveTo>
                        <a:pt x="52" y="363"/>
                      </a:moveTo>
                      <a:cubicBezTo>
                        <a:pt x="90" y="348"/>
                        <a:pt x="180" y="341"/>
                        <a:pt x="233" y="318"/>
                      </a:cubicBezTo>
                      <a:cubicBezTo>
                        <a:pt x="286" y="295"/>
                        <a:pt x="331" y="272"/>
                        <a:pt x="369" y="227"/>
                      </a:cubicBezTo>
                      <a:cubicBezTo>
                        <a:pt x="407" y="182"/>
                        <a:pt x="437" y="84"/>
                        <a:pt x="460" y="46"/>
                      </a:cubicBezTo>
                      <a:cubicBezTo>
                        <a:pt x="483" y="8"/>
                        <a:pt x="498" y="0"/>
                        <a:pt x="506" y="0"/>
                      </a:cubicBezTo>
                      <a:cubicBezTo>
                        <a:pt x="514" y="0"/>
                        <a:pt x="514" y="23"/>
                        <a:pt x="506" y="46"/>
                      </a:cubicBezTo>
                      <a:cubicBezTo>
                        <a:pt x="498" y="69"/>
                        <a:pt x="483" y="98"/>
                        <a:pt x="460" y="136"/>
                      </a:cubicBezTo>
                      <a:cubicBezTo>
                        <a:pt x="437" y="174"/>
                        <a:pt x="407" y="234"/>
                        <a:pt x="369" y="272"/>
                      </a:cubicBezTo>
                      <a:cubicBezTo>
                        <a:pt x="331" y="310"/>
                        <a:pt x="278" y="340"/>
                        <a:pt x="233" y="363"/>
                      </a:cubicBezTo>
                      <a:cubicBezTo>
                        <a:pt x="188" y="386"/>
                        <a:pt x="135" y="400"/>
                        <a:pt x="97" y="408"/>
                      </a:cubicBezTo>
                      <a:cubicBezTo>
                        <a:pt x="59" y="416"/>
                        <a:pt x="14" y="415"/>
                        <a:pt x="7" y="408"/>
                      </a:cubicBezTo>
                      <a:cubicBezTo>
                        <a:pt x="0" y="401"/>
                        <a:pt x="14" y="378"/>
                        <a:pt x="52" y="36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64" name="Freeform 356">
                  <a:extLst>
                    <a:ext uri="{FF2B5EF4-FFF2-40B4-BE49-F238E27FC236}">
                      <a16:creationId xmlns:a16="http://schemas.microsoft.com/office/drawing/2014/main" id="{B6CA8238-BB95-471F-920A-47E53D8D34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1238053">
                  <a:off x="385" y="1334"/>
                  <a:ext cx="469" cy="204"/>
                </a:xfrm>
                <a:custGeom>
                  <a:avLst/>
                  <a:gdLst>
                    <a:gd name="T0" fmla="*/ 38 w 469"/>
                    <a:gd name="T1" fmla="*/ 143 h 204"/>
                    <a:gd name="T2" fmla="*/ 265 w 469"/>
                    <a:gd name="T3" fmla="*/ 143 h 204"/>
                    <a:gd name="T4" fmla="*/ 446 w 469"/>
                    <a:gd name="T5" fmla="*/ 7 h 204"/>
                    <a:gd name="T6" fmla="*/ 401 w 469"/>
                    <a:gd name="T7" fmla="*/ 98 h 204"/>
                    <a:gd name="T8" fmla="*/ 219 w 469"/>
                    <a:gd name="T9" fmla="*/ 189 h 204"/>
                    <a:gd name="T10" fmla="*/ 38 w 469"/>
                    <a:gd name="T11" fmla="*/ 189 h 204"/>
                    <a:gd name="T12" fmla="*/ 38 w 469"/>
                    <a:gd name="T13" fmla="*/ 143 h 2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69" h="204">
                      <a:moveTo>
                        <a:pt x="38" y="143"/>
                      </a:moveTo>
                      <a:cubicBezTo>
                        <a:pt x="76" y="135"/>
                        <a:pt x="197" y="166"/>
                        <a:pt x="265" y="143"/>
                      </a:cubicBezTo>
                      <a:cubicBezTo>
                        <a:pt x="333" y="120"/>
                        <a:pt x="423" y="14"/>
                        <a:pt x="446" y="7"/>
                      </a:cubicBezTo>
                      <a:cubicBezTo>
                        <a:pt x="469" y="0"/>
                        <a:pt x="439" y="68"/>
                        <a:pt x="401" y="98"/>
                      </a:cubicBezTo>
                      <a:cubicBezTo>
                        <a:pt x="363" y="128"/>
                        <a:pt x="279" y="174"/>
                        <a:pt x="219" y="189"/>
                      </a:cubicBezTo>
                      <a:cubicBezTo>
                        <a:pt x="159" y="204"/>
                        <a:pt x="68" y="197"/>
                        <a:pt x="38" y="189"/>
                      </a:cubicBezTo>
                      <a:cubicBezTo>
                        <a:pt x="8" y="181"/>
                        <a:pt x="0" y="151"/>
                        <a:pt x="38" y="14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65" name="Oval 357">
                  <a:extLst>
                    <a:ext uri="{FF2B5EF4-FFF2-40B4-BE49-F238E27FC236}">
                      <a16:creationId xmlns:a16="http://schemas.microsoft.com/office/drawing/2014/main" id="{FF8E8AFA-6B43-4ED3-8B44-14553A98A5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3" y="1177"/>
                  <a:ext cx="46" cy="45"/>
                </a:xfrm>
                <a:prstGeom prst="ellipse">
                  <a:avLst/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66" name="Oval 358">
                  <a:extLst>
                    <a:ext uri="{FF2B5EF4-FFF2-40B4-BE49-F238E27FC236}">
                      <a16:creationId xmlns:a16="http://schemas.microsoft.com/office/drawing/2014/main" id="{A083612D-2C47-41B6-B9E7-A73E06EEE1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" y="1632"/>
                  <a:ext cx="90" cy="45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67" name="Oval 359">
                  <a:extLst>
                    <a:ext uri="{FF2B5EF4-FFF2-40B4-BE49-F238E27FC236}">
                      <a16:creationId xmlns:a16="http://schemas.microsoft.com/office/drawing/2014/main" id="{FB2D5020-6F56-4B1A-93B1-B7DA37D69A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0" y="1434"/>
                  <a:ext cx="90" cy="91"/>
                </a:xfrm>
                <a:prstGeom prst="ellipse">
                  <a:avLst/>
                </a:prstGeom>
                <a:solidFill>
                  <a:srgbClr val="990033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68" name="Oval 360">
                  <a:extLst>
                    <a:ext uri="{FF2B5EF4-FFF2-40B4-BE49-F238E27FC236}">
                      <a16:creationId xmlns:a16="http://schemas.microsoft.com/office/drawing/2014/main" id="{90C9E630-1BC9-45CF-8855-7BE37983A6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01598">
                  <a:off x="769" y="1661"/>
                  <a:ext cx="181" cy="45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69" name="Oval 361">
                  <a:extLst>
                    <a:ext uri="{FF2B5EF4-FFF2-40B4-BE49-F238E27FC236}">
                      <a16:creationId xmlns:a16="http://schemas.microsoft.com/office/drawing/2014/main" id="{FC6996BC-F899-47DD-9054-6547EE346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448070">
                  <a:off x="884" y="1480"/>
                  <a:ext cx="227" cy="46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70" name="Oval 362">
                  <a:extLst>
                    <a:ext uri="{FF2B5EF4-FFF2-40B4-BE49-F238E27FC236}">
                      <a16:creationId xmlns:a16="http://schemas.microsoft.com/office/drawing/2014/main" id="{10A466FA-1679-4F96-92B5-47F907F3B7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378428">
                  <a:off x="561" y="1773"/>
                  <a:ext cx="227" cy="46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3576" name="Group 363">
                <a:extLst>
                  <a:ext uri="{FF2B5EF4-FFF2-40B4-BE49-F238E27FC236}">
                    <a16:creationId xmlns:a16="http://schemas.microsoft.com/office/drawing/2014/main" id="{C59BC641-9463-46FC-A747-BC2EB43CCA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24655">
                <a:off x="2726" y="1649"/>
                <a:ext cx="652" cy="853"/>
                <a:chOff x="323" y="716"/>
                <a:chExt cx="652" cy="853"/>
              </a:xfrm>
            </p:grpSpPr>
            <p:sp>
              <p:nvSpPr>
                <p:cNvPr id="23622" name="AutoShape 364">
                  <a:extLst>
                    <a:ext uri="{FF2B5EF4-FFF2-40B4-BE49-F238E27FC236}">
                      <a16:creationId xmlns:a16="http://schemas.microsoft.com/office/drawing/2014/main" id="{437F692B-6116-45E4-AF54-6D220656A5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10" y="798"/>
                  <a:ext cx="51" cy="7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23" name="AutoShape 365">
                  <a:extLst>
                    <a:ext uri="{FF2B5EF4-FFF2-40B4-BE49-F238E27FC236}">
                      <a16:creationId xmlns:a16="http://schemas.microsoft.com/office/drawing/2014/main" id="{443A2D59-8A24-40A9-8634-78B07533BB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88" y="716"/>
                  <a:ext cx="50" cy="7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24" name="AutoShape 366">
                  <a:extLst>
                    <a:ext uri="{FF2B5EF4-FFF2-40B4-BE49-F238E27FC236}">
                      <a16:creationId xmlns:a16="http://schemas.microsoft.com/office/drawing/2014/main" id="{B062E47B-538E-47F7-9B39-89EB04D8C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06" y="879"/>
                  <a:ext cx="48" cy="58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25" name="AutoShape 367">
                  <a:extLst>
                    <a:ext uri="{FF2B5EF4-FFF2-40B4-BE49-F238E27FC236}">
                      <a16:creationId xmlns:a16="http://schemas.microsoft.com/office/drawing/2014/main" id="{E448C538-76E3-474A-A88D-41EA41465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71" y="780"/>
                  <a:ext cx="50" cy="5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26" name="Oval 368">
                  <a:extLst>
                    <a:ext uri="{FF2B5EF4-FFF2-40B4-BE49-F238E27FC236}">
                      <a16:creationId xmlns:a16="http://schemas.microsoft.com/office/drawing/2014/main" id="{F8634F76-0C0A-412B-B08F-892009849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68" y="85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27" name="Oval 369">
                  <a:extLst>
                    <a:ext uri="{FF2B5EF4-FFF2-40B4-BE49-F238E27FC236}">
                      <a16:creationId xmlns:a16="http://schemas.microsoft.com/office/drawing/2014/main" id="{36152DD3-B65F-44B0-BB1D-B17FAC4607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84" y="92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28" name="Oval 370">
                  <a:extLst>
                    <a:ext uri="{FF2B5EF4-FFF2-40B4-BE49-F238E27FC236}">
                      <a16:creationId xmlns:a16="http://schemas.microsoft.com/office/drawing/2014/main" id="{F7846DC9-EACE-4FC1-9D08-4AF46A9735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41" y="97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29" name="Oval 371">
                  <a:extLst>
                    <a:ext uri="{FF2B5EF4-FFF2-40B4-BE49-F238E27FC236}">
                      <a16:creationId xmlns:a16="http://schemas.microsoft.com/office/drawing/2014/main" id="{86C71915-D191-4E72-BED2-5A018A1D38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12" y="107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30" name="Oval 372">
                  <a:extLst>
                    <a:ext uri="{FF2B5EF4-FFF2-40B4-BE49-F238E27FC236}">
                      <a16:creationId xmlns:a16="http://schemas.microsoft.com/office/drawing/2014/main" id="{16A0317C-CCC2-4FE6-ACE0-B07F0F085B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3" y="127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31" name="Oval 373">
                  <a:extLst>
                    <a:ext uri="{FF2B5EF4-FFF2-40B4-BE49-F238E27FC236}">
                      <a16:creationId xmlns:a16="http://schemas.microsoft.com/office/drawing/2014/main" id="{6ACFA254-F18D-4894-A954-462A43CB64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81" y="820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32" name="Oval 374">
                  <a:extLst>
                    <a:ext uri="{FF2B5EF4-FFF2-40B4-BE49-F238E27FC236}">
                      <a16:creationId xmlns:a16="http://schemas.microsoft.com/office/drawing/2014/main" id="{6B9FC916-6103-410C-8650-025D3AEF21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0" y="909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33" name="Oval 375">
                  <a:extLst>
                    <a:ext uri="{FF2B5EF4-FFF2-40B4-BE49-F238E27FC236}">
                      <a16:creationId xmlns:a16="http://schemas.microsoft.com/office/drawing/2014/main" id="{C3E71B16-DE5D-44E5-9CFD-62E4ADDEED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16" y="108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34" name="Oval 376">
                  <a:extLst>
                    <a:ext uri="{FF2B5EF4-FFF2-40B4-BE49-F238E27FC236}">
                      <a16:creationId xmlns:a16="http://schemas.microsoft.com/office/drawing/2014/main" id="{104E0FF2-B814-4434-A694-B77148F646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82" y="1216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35" name="Oval 377">
                  <a:extLst>
                    <a:ext uri="{FF2B5EF4-FFF2-40B4-BE49-F238E27FC236}">
                      <a16:creationId xmlns:a16="http://schemas.microsoft.com/office/drawing/2014/main" id="{1C48AE9F-D10E-43F9-BF80-4D7BA57440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22" y="91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36" name="Oval 378">
                  <a:extLst>
                    <a:ext uri="{FF2B5EF4-FFF2-40B4-BE49-F238E27FC236}">
                      <a16:creationId xmlns:a16="http://schemas.microsoft.com/office/drawing/2014/main" id="{7D0D4807-7377-4EB5-A183-EB358F95B0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391" y="103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37" name="Oval 379">
                  <a:extLst>
                    <a:ext uri="{FF2B5EF4-FFF2-40B4-BE49-F238E27FC236}">
                      <a16:creationId xmlns:a16="http://schemas.microsoft.com/office/drawing/2014/main" id="{D8FF5673-D6B6-46F2-A50C-FB6172709F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365" y="115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38" name="Oval 380">
                  <a:extLst>
                    <a:ext uri="{FF2B5EF4-FFF2-40B4-BE49-F238E27FC236}">
                      <a16:creationId xmlns:a16="http://schemas.microsoft.com/office/drawing/2014/main" id="{946E01FD-0066-4EDF-8F54-4F2E3AD31F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323" y="1310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39" name="Oval 381">
                  <a:extLst>
                    <a:ext uri="{FF2B5EF4-FFF2-40B4-BE49-F238E27FC236}">
                      <a16:creationId xmlns:a16="http://schemas.microsoft.com/office/drawing/2014/main" id="{60A65C19-1C14-4776-BBC8-4D228D542E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67" y="111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40" name="Oval 382">
                  <a:extLst>
                    <a:ext uri="{FF2B5EF4-FFF2-40B4-BE49-F238E27FC236}">
                      <a16:creationId xmlns:a16="http://schemas.microsoft.com/office/drawing/2014/main" id="{EBA8232E-8AF2-426A-9B38-D67A7FF843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11" y="133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41" name="Rectangle 383">
                  <a:extLst>
                    <a:ext uri="{FF2B5EF4-FFF2-40B4-BE49-F238E27FC236}">
                      <a16:creationId xmlns:a16="http://schemas.microsoft.com/office/drawing/2014/main" id="{DD9B9D7B-8A39-48E2-B3F7-D11193FEA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97" y="991"/>
                  <a:ext cx="81" cy="53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42" name="Rectangle 384">
                  <a:extLst>
                    <a:ext uri="{FF2B5EF4-FFF2-40B4-BE49-F238E27FC236}">
                      <a16:creationId xmlns:a16="http://schemas.microsoft.com/office/drawing/2014/main" id="{CDDC3F88-1FE0-4C32-8E05-2767C806AB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88" y="996"/>
                  <a:ext cx="121" cy="48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43" name="Rectangle 385">
                  <a:extLst>
                    <a:ext uri="{FF2B5EF4-FFF2-40B4-BE49-F238E27FC236}">
                      <a16:creationId xmlns:a16="http://schemas.microsoft.com/office/drawing/2014/main" id="{FEB118CB-59A3-4FEE-B2CF-B90211779D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98" y="1161"/>
                  <a:ext cx="65" cy="44"/>
                </a:xfrm>
                <a:prstGeom prst="rect">
                  <a:avLst/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44" name="Rectangle 386">
                  <a:extLst>
                    <a:ext uri="{FF2B5EF4-FFF2-40B4-BE49-F238E27FC236}">
                      <a16:creationId xmlns:a16="http://schemas.microsoft.com/office/drawing/2014/main" id="{7075D65F-A4ED-4AEF-A34E-39AE674614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7" y="1160"/>
                  <a:ext cx="121" cy="44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45" name="Oval 387">
                  <a:extLst>
                    <a:ext uri="{FF2B5EF4-FFF2-40B4-BE49-F238E27FC236}">
                      <a16:creationId xmlns:a16="http://schemas.microsoft.com/office/drawing/2014/main" id="{C503DE97-F838-46F3-A77F-2A0EFFF305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8" y="137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46" name="Oval 388">
                  <a:extLst>
                    <a:ext uri="{FF2B5EF4-FFF2-40B4-BE49-F238E27FC236}">
                      <a16:creationId xmlns:a16="http://schemas.microsoft.com/office/drawing/2014/main" id="{DFF25D8D-5118-4B07-9CB2-DA4210352C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31" y="73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47" name="Oval 389">
                  <a:extLst>
                    <a:ext uri="{FF2B5EF4-FFF2-40B4-BE49-F238E27FC236}">
                      <a16:creationId xmlns:a16="http://schemas.microsoft.com/office/drawing/2014/main" id="{64658429-2502-4273-A39F-E9412C1347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91" y="146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48" name="Oval 390">
                  <a:extLst>
                    <a:ext uri="{FF2B5EF4-FFF2-40B4-BE49-F238E27FC236}">
                      <a16:creationId xmlns:a16="http://schemas.microsoft.com/office/drawing/2014/main" id="{8C4D75D5-8249-4A1A-8ACA-B572C86EF6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28" y="1127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49" name="Oval 391">
                  <a:extLst>
                    <a:ext uri="{FF2B5EF4-FFF2-40B4-BE49-F238E27FC236}">
                      <a16:creationId xmlns:a16="http://schemas.microsoft.com/office/drawing/2014/main" id="{F61D39E3-970E-4F2A-B5D0-2F5E810F18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86" y="129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50" name="Oval 392">
                  <a:extLst>
                    <a:ext uri="{FF2B5EF4-FFF2-40B4-BE49-F238E27FC236}">
                      <a16:creationId xmlns:a16="http://schemas.microsoft.com/office/drawing/2014/main" id="{5E5A8A28-8F9B-4330-A1D8-42C2E0A3A4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18" y="95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51" name="Oval 393">
                  <a:extLst>
                    <a:ext uri="{FF2B5EF4-FFF2-40B4-BE49-F238E27FC236}">
                      <a16:creationId xmlns:a16="http://schemas.microsoft.com/office/drawing/2014/main" id="{AA25E715-8C28-437E-852B-1B916FA874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06" y="820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3652" name="Group 394">
                  <a:extLst>
                    <a:ext uri="{FF2B5EF4-FFF2-40B4-BE49-F238E27FC236}">
                      <a16:creationId xmlns:a16="http://schemas.microsoft.com/office/drawing/2014/main" id="{004F0AD6-003E-4D61-AD22-9226F98EA5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54623">
                  <a:off x="739" y="1058"/>
                  <a:ext cx="121" cy="46"/>
                  <a:chOff x="647" y="1706"/>
                  <a:chExt cx="136" cy="46"/>
                </a:xfrm>
              </p:grpSpPr>
              <p:sp>
                <p:nvSpPr>
                  <p:cNvPr id="23660" name="Rectangle 395">
                    <a:extLst>
                      <a:ext uri="{FF2B5EF4-FFF2-40B4-BE49-F238E27FC236}">
                        <a16:creationId xmlns:a16="http://schemas.microsoft.com/office/drawing/2014/main" id="{B3791058-6A69-4A5E-8239-EA35003171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7" y="1706"/>
                    <a:ext cx="91" cy="46"/>
                  </a:xfrm>
                  <a:prstGeom prst="rect">
                    <a:avLst/>
                  </a:prstGeom>
                  <a:solidFill>
                    <a:srgbClr val="FF6600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661" name="Rectangle 396">
                    <a:extLst>
                      <a:ext uri="{FF2B5EF4-FFF2-40B4-BE49-F238E27FC236}">
                        <a16:creationId xmlns:a16="http://schemas.microsoft.com/office/drawing/2014/main" id="{4EEE4711-21E1-4314-AECF-1D29453A30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7" y="1708"/>
                    <a:ext cx="136" cy="44"/>
                  </a:xfrm>
                  <a:prstGeom prst="rect">
                    <a:avLst/>
                  </a:prstGeom>
                  <a:solidFill>
                    <a:srgbClr val="FF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3653" name="Oval 397">
                  <a:extLst>
                    <a:ext uri="{FF2B5EF4-FFF2-40B4-BE49-F238E27FC236}">
                      <a16:creationId xmlns:a16="http://schemas.microsoft.com/office/drawing/2014/main" id="{A7F11182-D5A3-4D65-A4DD-3E1244A3BD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935" y="873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54" name="Oval 398">
                  <a:extLst>
                    <a:ext uri="{FF2B5EF4-FFF2-40B4-BE49-F238E27FC236}">
                      <a16:creationId xmlns:a16="http://schemas.microsoft.com/office/drawing/2014/main" id="{19561937-D825-4026-AE96-4F38D29867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56" y="121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55" name="Oval 399">
                  <a:extLst>
                    <a:ext uri="{FF2B5EF4-FFF2-40B4-BE49-F238E27FC236}">
                      <a16:creationId xmlns:a16="http://schemas.microsoft.com/office/drawing/2014/main" id="{8A3579B5-9B20-4EA0-AC8E-18EC76BE5C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17" y="135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56" name="Oval 400">
                  <a:extLst>
                    <a:ext uri="{FF2B5EF4-FFF2-40B4-BE49-F238E27FC236}">
                      <a16:creationId xmlns:a16="http://schemas.microsoft.com/office/drawing/2014/main" id="{C6F5837A-2704-4AF0-BF4C-F377F3354D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82" y="1089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57" name="Oval 401">
                  <a:extLst>
                    <a:ext uri="{FF2B5EF4-FFF2-40B4-BE49-F238E27FC236}">
                      <a16:creationId xmlns:a16="http://schemas.microsoft.com/office/drawing/2014/main" id="{10D93AEE-0EBE-4311-BAAB-711EF19494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908" y="97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58" name="Oval 402">
                  <a:extLst>
                    <a:ext uri="{FF2B5EF4-FFF2-40B4-BE49-F238E27FC236}">
                      <a16:creationId xmlns:a16="http://schemas.microsoft.com/office/drawing/2014/main" id="{CAD2EB6B-F8F7-4C0A-AC35-C4F466815B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27" y="1306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59" name="Oval 403">
                  <a:extLst>
                    <a:ext uri="{FF2B5EF4-FFF2-40B4-BE49-F238E27FC236}">
                      <a16:creationId xmlns:a16="http://schemas.microsoft.com/office/drawing/2014/main" id="{25104317-5BF4-499D-B993-8D8CA70973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96" y="143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3577" name="Group 404">
                <a:extLst>
                  <a:ext uri="{FF2B5EF4-FFF2-40B4-BE49-F238E27FC236}">
                    <a16:creationId xmlns:a16="http://schemas.microsoft.com/office/drawing/2014/main" id="{8734E1C9-E676-4EFA-91A3-857D2FFEB5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232264">
                <a:off x="1791" y="2297"/>
                <a:ext cx="499" cy="1134"/>
                <a:chOff x="567" y="1389"/>
                <a:chExt cx="499" cy="1134"/>
              </a:xfrm>
            </p:grpSpPr>
            <p:sp>
              <p:nvSpPr>
                <p:cNvPr id="23609" name="Oval 405">
                  <a:extLst>
                    <a:ext uri="{FF2B5EF4-FFF2-40B4-BE49-F238E27FC236}">
                      <a16:creationId xmlns:a16="http://schemas.microsoft.com/office/drawing/2014/main" id="{0C8D4299-9596-4F89-AF52-5CEEDCF8D0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7" y="1570"/>
                  <a:ext cx="90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10" name="Oval 406">
                  <a:extLst>
                    <a:ext uri="{FF2B5EF4-FFF2-40B4-BE49-F238E27FC236}">
                      <a16:creationId xmlns:a16="http://schemas.microsoft.com/office/drawing/2014/main" id="{59B70590-633B-45CE-96B3-7D8BEAB09A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3" y="1480"/>
                  <a:ext cx="90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11" name="Oval 407">
                  <a:extLst>
                    <a:ext uri="{FF2B5EF4-FFF2-40B4-BE49-F238E27FC236}">
                      <a16:creationId xmlns:a16="http://schemas.microsoft.com/office/drawing/2014/main" id="{8CF05522-3721-4BCA-9ADF-8F9BD297C2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" y="1706"/>
                  <a:ext cx="91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12" name="Oval 408">
                  <a:extLst>
                    <a:ext uri="{FF2B5EF4-FFF2-40B4-BE49-F238E27FC236}">
                      <a16:creationId xmlns:a16="http://schemas.microsoft.com/office/drawing/2014/main" id="{F1E635CA-64BE-4382-B5EC-F479E9A855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1389"/>
                  <a:ext cx="91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13" name="Oval 409">
                  <a:extLst>
                    <a:ext uri="{FF2B5EF4-FFF2-40B4-BE49-F238E27FC236}">
                      <a16:creationId xmlns:a16="http://schemas.microsoft.com/office/drawing/2014/main" id="{D6FDC2F0-6994-4E60-8D96-28BF10E1B8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1933"/>
                  <a:ext cx="136" cy="46"/>
                </a:xfrm>
                <a:prstGeom prst="ellipse">
                  <a:avLst/>
                </a:prstGeom>
                <a:solidFill>
                  <a:srgbClr val="99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14" name="Oval 410">
                  <a:extLst>
                    <a:ext uri="{FF2B5EF4-FFF2-40B4-BE49-F238E27FC236}">
                      <a16:creationId xmlns:a16="http://schemas.microsoft.com/office/drawing/2014/main" id="{EBA4DE08-557F-4483-8C96-26B6195621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2069"/>
                  <a:ext cx="136" cy="46"/>
                </a:xfrm>
                <a:prstGeom prst="ellipse">
                  <a:avLst/>
                </a:prstGeom>
                <a:solidFill>
                  <a:srgbClr val="99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15" name="Oval 411">
                  <a:extLst>
                    <a:ext uri="{FF2B5EF4-FFF2-40B4-BE49-F238E27FC236}">
                      <a16:creationId xmlns:a16="http://schemas.microsoft.com/office/drawing/2014/main" id="{A12FD9D1-6A47-4954-9B67-1829F8A40B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4" y="1888"/>
                  <a:ext cx="136" cy="46"/>
                </a:xfrm>
                <a:prstGeom prst="ellipse">
                  <a:avLst/>
                </a:prstGeom>
                <a:solidFill>
                  <a:srgbClr val="99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16" name="Line 412">
                  <a:extLst>
                    <a:ext uri="{FF2B5EF4-FFF2-40B4-BE49-F238E27FC236}">
                      <a16:creationId xmlns:a16="http://schemas.microsoft.com/office/drawing/2014/main" id="{7861DA57-2E60-489C-B579-1EDEF511BC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7" y="1933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17" name="Line 413">
                  <a:extLst>
                    <a:ext uri="{FF2B5EF4-FFF2-40B4-BE49-F238E27FC236}">
                      <a16:creationId xmlns:a16="http://schemas.microsoft.com/office/drawing/2014/main" id="{65011436-D2AB-478B-8DE6-D89187AC7C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7" y="1979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18" name="Line 414">
                  <a:extLst>
                    <a:ext uri="{FF2B5EF4-FFF2-40B4-BE49-F238E27FC236}">
                      <a16:creationId xmlns:a16="http://schemas.microsoft.com/office/drawing/2014/main" id="{7FD101B9-71E5-4991-8EE4-6D4DD59767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8" y="2069"/>
                  <a:ext cx="53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19" name="Line 415">
                  <a:extLst>
                    <a:ext uri="{FF2B5EF4-FFF2-40B4-BE49-F238E27FC236}">
                      <a16:creationId xmlns:a16="http://schemas.microsoft.com/office/drawing/2014/main" id="{ADC37C50-23DA-420E-8177-0FE6A5E050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4" y="2115"/>
                  <a:ext cx="5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20" name="Line 416">
                  <a:extLst>
                    <a:ext uri="{FF2B5EF4-FFF2-40B4-BE49-F238E27FC236}">
                      <a16:creationId xmlns:a16="http://schemas.microsoft.com/office/drawing/2014/main" id="{4134B7E4-EA89-4E3E-9214-46E4C39CBD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1" y="1887"/>
                  <a:ext cx="57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21" name="Line 417">
                  <a:extLst>
                    <a:ext uri="{FF2B5EF4-FFF2-40B4-BE49-F238E27FC236}">
                      <a16:creationId xmlns:a16="http://schemas.microsoft.com/office/drawing/2014/main" id="{7F7F62FF-74B1-40B8-8407-454BF4CE00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3" y="1933"/>
                  <a:ext cx="57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578" name="Oval 418">
                <a:extLst>
                  <a:ext uri="{FF2B5EF4-FFF2-40B4-BE49-F238E27FC236}">
                    <a16:creationId xmlns:a16="http://schemas.microsoft.com/office/drawing/2014/main" id="{4D40169E-3826-46A8-BE16-C97D9A2738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7" y="1679"/>
                <a:ext cx="46" cy="91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79" name="Oval 419">
                <a:extLst>
                  <a:ext uri="{FF2B5EF4-FFF2-40B4-BE49-F238E27FC236}">
                    <a16:creationId xmlns:a16="http://schemas.microsoft.com/office/drawing/2014/main" id="{8335419C-B89A-49BD-907F-E8545E0AC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616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80" name="Oval 420">
                <a:extLst>
                  <a:ext uri="{FF2B5EF4-FFF2-40B4-BE49-F238E27FC236}">
                    <a16:creationId xmlns:a16="http://schemas.microsoft.com/office/drawing/2014/main" id="{E5A4795A-8E3B-4F22-8E61-E0F621D0F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6" y="1253"/>
                <a:ext cx="135" cy="136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81" name="Line 421">
                <a:extLst>
                  <a:ext uri="{FF2B5EF4-FFF2-40B4-BE49-F238E27FC236}">
                    <a16:creationId xmlns:a16="http://schemas.microsoft.com/office/drawing/2014/main" id="{1A915922-ACB3-4586-A416-E92E5C7295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7" y="3113"/>
                <a:ext cx="1815" cy="544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82" name="Line 422">
                <a:extLst>
                  <a:ext uri="{FF2B5EF4-FFF2-40B4-BE49-F238E27FC236}">
                    <a16:creationId xmlns:a16="http://schemas.microsoft.com/office/drawing/2014/main" id="{28E259CE-B756-4E22-9E9D-4868C5A5EB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6" y="2750"/>
                <a:ext cx="772" cy="454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3583" name="Group 423">
                <a:extLst>
                  <a:ext uri="{FF2B5EF4-FFF2-40B4-BE49-F238E27FC236}">
                    <a16:creationId xmlns:a16="http://schemas.microsoft.com/office/drawing/2014/main" id="{D15A1BED-D0E8-4FCD-87CD-9ABD0BD0CF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283027">
                <a:off x="3515" y="1480"/>
                <a:ext cx="817" cy="136"/>
                <a:chOff x="3878" y="1842"/>
                <a:chExt cx="817" cy="136"/>
              </a:xfrm>
            </p:grpSpPr>
            <p:sp>
              <p:nvSpPr>
                <p:cNvPr id="23607" name="Line 424">
                  <a:extLst>
                    <a:ext uri="{FF2B5EF4-FFF2-40B4-BE49-F238E27FC236}">
                      <a16:creationId xmlns:a16="http://schemas.microsoft.com/office/drawing/2014/main" id="{C30129AF-BF84-42AC-83EE-1E33358D15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8" y="1933"/>
                  <a:ext cx="81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08" name="Line 425">
                  <a:extLst>
                    <a:ext uri="{FF2B5EF4-FFF2-40B4-BE49-F238E27FC236}">
                      <a16:creationId xmlns:a16="http://schemas.microsoft.com/office/drawing/2014/main" id="{049B0756-26A2-4864-9035-DE7C60AD41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8" y="1842"/>
                  <a:ext cx="635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584" name="Line 426">
                <a:extLst>
                  <a:ext uri="{FF2B5EF4-FFF2-40B4-BE49-F238E27FC236}">
                    <a16:creationId xmlns:a16="http://schemas.microsoft.com/office/drawing/2014/main" id="{3006A41E-551B-4DE8-883B-35916D4FB3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2" y="1163"/>
                <a:ext cx="726" cy="4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3585" name="Group 427">
                <a:extLst>
                  <a:ext uri="{FF2B5EF4-FFF2-40B4-BE49-F238E27FC236}">
                    <a16:creationId xmlns:a16="http://schemas.microsoft.com/office/drawing/2014/main" id="{124E95FC-5354-47C5-B6F8-90A90B3753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43" y="1933"/>
                <a:ext cx="1000" cy="926"/>
                <a:chOff x="247" y="1071"/>
                <a:chExt cx="1000" cy="926"/>
              </a:xfrm>
            </p:grpSpPr>
            <p:grpSp>
              <p:nvGrpSpPr>
                <p:cNvPr id="23593" name="Group 428">
                  <a:extLst>
                    <a:ext uri="{FF2B5EF4-FFF2-40B4-BE49-F238E27FC236}">
                      <a16:creationId xmlns:a16="http://schemas.microsoft.com/office/drawing/2014/main" id="{307D631C-E0D5-4D70-8138-DD8C3B54EF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7" y="1071"/>
                  <a:ext cx="1000" cy="926"/>
                  <a:chOff x="247" y="1071"/>
                  <a:chExt cx="1000" cy="926"/>
                </a:xfrm>
              </p:grpSpPr>
              <p:sp>
                <p:nvSpPr>
                  <p:cNvPr id="23595" name="Oval 429">
                    <a:extLst>
                      <a:ext uri="{FF2B5EF4-FFF2-40B4-BE49-F238E27FC236}">
                        <a16:creationId xmlns:a16="http://schemas.microsoft.com/office/drawing/2014/main" id="{5050E451-EF08-4617-A9E0-F073B7BA64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9" y="1071"/>
                    <a:ext cx="998" cy="908"/>
                  </a:xfrm>
                  <a:prstGeom prst="ellipse">
                    <a:avLst/>
                  </a:prstGeom>
                  <a:solidFill>
                    <a:srgbClr val="FFFF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596" name="Oval 430">
                    <a:extLst>
                      <a:ext uri="{FF2B5EF4-FFF2-40B4-BE49-F238E27FC236}">
                        <a16:creationId xmlns:a16="http://schemas.microsoft.com/office/drawing/2014/main" id="{F99AC3F3-2680-474B-AD6F-7B34B4F1C6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3167750">
                    <a:off x="992" y="1758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597" name="Oval 431">
                    <a:extLst>
                      <a:ext uri="{FF2B5EF4-FFF2-40B4-BE49-F238E27FC236}">
                        <a16:creationId xmlns:a16="http://schemas.microsoft.com/office/drawing/2014/main" id="{73B7908D-C8CA-4762-A343-8C31D8F175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7533237">
                    <a:off x="1001" y="1263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598" name="Oval 432">
                    <a:extLst>
                      <a:ext uri="{FF2B5EF4-FFF2-40B4-BE49-F238E27FC236}">
                        <a16:creationId xmlns:a16="http://schemas.microsoft.com/office/drawing/2014/main" id="{D73BB22D-172E-4571-A6C1-8A08C0F378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9810645">
                    <a:off x="766" y="1096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599" name="Oval 433">
                    <a:extLst>
                      <a:ext uri="{FF2B5EF4-FFF2-40B4-BE49-F238E27FC236}">
                        <a16:creationId xmlns:a16="http://schemas.microsoft.com/office/drawing/2014/main" id="{FE0B68E1-4B77-4537-8343-11B694D627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1236467">
                    <a:off x="836" y="1912"/>
                    <a:ext cx="194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600" name="Oval 434">
                    <a:extLst>
                      <a:ext uri="{FF2B5EF4-FFF2-40B4-BE49-F238E27FC236}">
                        <a16:creationId xmlns:a16="http://schemas.microsoft.com/office/drawing/2014/main" id="{86C91345-65EC-4F7E-A8EA-19FB4BDD04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362864">
                    <a:off x="396" y="1888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601" name="Oval 435">
                    <a:extLst>
                      <a:ext uri="{FF2B5EF4-FFF2-40B4-BE49-F238E27FC236}">
                        <a16:creationId xmlns:a16="http://schemas.microsoft.com/office/drawing/2014/main" id="{80EA4977-30B6-4A93-9F1A-5CC4B4DD3B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877814">
                    <a:off x="477" y="1089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602" name="Oval 436">
                    <a:extLst>
                      <a:ext uri="{FF2B5EF4-FFF2-40B4-BE49-F238E27FC236}">
                        <a16:creationId xmlns:a16="http://schemas.microsoft.com/office/drawing/2014/main" id="{9E9E118B-F1C3-4C51-B698-767F2C31E2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3023811">
                    <a:off x="236" y="1236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603" name="Oval 437">
                    <a:extLst>
                      <a:ext uri="{FF2B5EF4-FFF2-40B4-BE49-F238E27FC236}">
                        <a16:creationId xmlns:a16="http://schemas.microsoft.com/office/drawing/2014/main" id="{E74639B0-76DF-4751-A34A-ED81698BBF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7221579">
                    <a:off x="210" y="1713"/>
                    <a:ext cx="235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604" name="Oval 438">
                    <a:extLst>
                      <a:ext uri="{FF2B5EF4-FFF2-40B4-BE49-F238E27FC236}">
                        <a16:creationId xmlns:a16="http://schemas.microsoft.com/office/drawing/2014/main" id="{765114B8-9C95-4590-A51E-2EFCA6CCA6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110107">
                    <a:off x="152" y="1474"/>
                    <a:ext cx="235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605" name="Oval 439">
                    <a:extLst>
                      <a:ext uri="{FF2B5EF4-FFF2-40B4-BE49-F238E27FC236}">
                        <a16:creationId xmlns:a16="http://schemas.microsoft.com/office/drawing/2014/main" id="{CB6D9896-FABB-4FAF-B6B6-53BB00A5A2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107" y="1516"/>
                    <a:ext cx="235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606" name="Oval 440">
                    <a:extLst>
                      <a:ext uri="{FF2B5EF4-FFF2-40B4-BE49-F238E27FC236}">
                        <a16:creationId xmlns:a16="http://schemas.microsoft.com/office/drawing/2014/main" id="{441CD7FB-5CE3-4418-91D8-1248499D07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81" y="1952"/>
                    <a:ext cx="148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3594" name="Oval 441">
                  <a:extLst>
                    <a:ext uri="{FF2B5EF4-FFF2-40B4-BE49-F238E27FC236}">
                      <a16:creationId xmlns:a16="http://schemas.microsoft.com/office/drawing/2014/main" id="{F1B030AB-9F1D-4B51-BBF1-4C3B40145A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389"/>
                  <a:ext cx="318" cy="273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586" name="Line 442">
                <a:extLst>
                  <a:ext uri="{FF2B5EF4-FFF2-40B4-BE49-F238E27FC236}">
                    <a16:creationId xmlns:a16="http://schemas.microsoft.com/office/drawing/2014/main" id="{30598576-3BBF-4D2F-B7D5-4E4052B922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7" y="2197"/>
                <a:ext cx="87" cy="42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87" name="Line 443">
                <a:extLst>
                  <a:ext uri="{FF2B5EF4-FFF2-40B4-BE49-F238E27FC236}">
                    <a16:creationId xmlns:a16="http://schemas.microsoft.com/office/drawing/2014/main" id="{31E0F3AE-C0AB-4F65-B314-01AC7647B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1" y="2196"/>
                <a:ext cx="65" cy="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88" name="Line 444">
                <a:extLst>
                  <a:ext uri="{FF2B5EF4-FFF2-40B4-BE49-F238E27FC236}">
                    <a16:creationId xmlns:a16="http://schemas.microsoft.com/office/drawing/2014/main" id="{E184B334-43EF-4DC7-BE92-1EB9C7814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1" y="2217"/>
                <a:ext cx="65" cy="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89" name="Oval 445">
                <a:extLst>
                  <a:ext uri="{FF2B5EF4-FFF2-40B4-BE49-F238E27FC236}">
                    <a16:creationId xmlns:a16="http://schemas.microsoft.com/office/drawing/2014/main" id="{D810C486-3D1D-4DEF-A7FA-A328B9B44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2841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90" name="Oval 446">
                <a:extLst>
                  <a:ext uri="{FF2B5EF4-FFF2-40B4-BE49-F238E27FC236}">
                    <a16:creationId xmlns:a16="http://schemas.microsoft.com/office/drawing/2014/main" id="{20E1E682-F48A-4C25-B194-3F53477E5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795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91" name="Oval 447">
                <a:extLst>
                  <a:ext uri="{FF2B5EF4-FFF2-40B4-BE49-F238E27FC236}">
                    <a16:creationId xmlns:a16="http://schemas.microsoft.com/office/drawing/2014/main" id="{8116BCCA-7084-4816-A4AB-5910DF49D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92" name="Oval 448">
                <a:extLst>
                  <a:ext uri="{FF2B5EF4-FFF2-40B4-BE49-F238E27FC236}">
                    <a16:creationId xmlns:a16="http://schemas.microsoft.com/office/drawing/2014/main" id="{C31E65E2-6B11-414B-BD8C-8AF982D83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2659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570" name="Oval 449">
              <a:extLst>
                <a:ext uri="{FF2B5EF4-FFF2-40B4-BE49-F238E27FC236}">
                  <a16:creationId xmlns:a16="http://schemas.microsoft.com/office/drawing/2014/main" id="{66607674-F376-421F-8A31-8088BF33A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1207"/>
              <a:ext cx="90" cy="90"/>
            </a:xfrm>
            <a:prstGeom prst="ellipse">
              <a:avLst/>
            </a:prstGeom>
            <a:solidFill>
              <a:srgbClr val="9900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483" name="Rectangle 4">
            <a:extLst>
              <a:ext uri="{FF2B5EF4-FFF2-40B4-BE49-F238E27FC236}">
                <a16:creationId xmlns:a16="http://schemas.microsoft.com/office/drawing/2014/main" id="{3B974220-F965-471E-A89F-B73CF5077E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/>
              <a:t>16. What is the function of this organelle?</a:t>
            </a:r>
          </a:p>
        </p:txBody>
      </p:sp>
      <p:sp>
        <p:nvSpPr>
          <p:cNvPr id="23556" name="AutoShape 5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86118A58-A404-4285-8E9B-2755845C0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2995614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 and steroid synthesis</a:t>
            </a:r>
          </a:p>
        </p:txBody>
      </p:sp>
      <p:sp>
        <p:nvSpPr>
          <p:cNvPr id="23557" name="AutoShape 6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D638C66B-7DC9-494E-9D30-3E921456C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932239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 and transport of proteins</a:t>
            </a:r>
          </a:p>
        </p:txBody>
      </p:sp>
      <p:sp>
        <p:nvSpPr>
          <p:cNvPr id="23558" name="AutoShape 7">
            <a:hlinkClick r:id="" action="ppaction://macro?name=Right" highlightClick="1"/>
            <a:extLst>
              <a:ext uri="{FF2B5EF4-FFF2-40B4-BE49-F238E27FC236}">
                <a16:creationId xmlns:a16="http://schemas.microsoft.com/office/drawing/2014/main" id="{2A1329AE-C425-47D6-9347-D60F7C7AC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4868864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 synthesis</a:t>
            </a:r>
          </a:p>
        </p:txBody>
      </p:sp>
      <p:sp>
        <p:nvSpPr>
          <p:cNvPr id="23559" name="AutoShape 8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CC2D4241-0487-4D8F-BA2D-381B7F686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2060576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Digestion of obsolete organelles</a:t>
            </a:r>
          </a:p>
        </p:txBody>
      </p:sp>
      <p:sp>
        <p:nvSpPr>
          <p:cNvPr id="23560" name="Line 229">
            <a:extLst>
              <a:ext uri="{FF2B5EF4-FFF2-40B4-BE49-F238E27FC236}">
                <a16:creationId xmlns:a16="http://schemas.microsoft.com/office/drawing/2014/main" id="{8D00C77B-60B3-47A7-9CCD-96952DAFC7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57539" y="1793876"/>
            <a:ext cx="585787" cy="21113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1" name="Line 230">
            <a:extLst>
              <a:ext uri="{FF2B5EF4-FFF2-40B4-BE49-F238E27FC236}">
                <a16:creationId xmlns:a16="http://schemas.microsoft.com/office/drawing/2014/main" id="{8E50A2E7-2E10-4C61-A94A-AFAB8A255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8564" y="1800226"/>
            <a:ext cx="719137" cy="1323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2" name="Text Box 231">
            <a:extLst>
              <a:ext uri="{FF2B5EF4-FFF2-40B4-BE49-F238E27FC236}">
                <a16:creationId xmlns:a16="http://schemas.microsoft.com/office/drawing/2014/main" id="{11921329-7AC9-4A90-AED7-10FBDDA34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701" y="1428751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2DA9CCA-EDB4-438E-9AD7-2635AE8479EF}"/>
              </a:ext>
            </a:extLst>
          </p:cNvPr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95FBA7D-4819-4412-8765-FAFF588714BC}"/>
              </a:ext>
            </a:extLst>
          </p:cNvPr>
          <p:cNvSpPr/>
          <p:nvPr/>
        </p:nvSpPr>
        <p:spPr>
          <a:xfrm>
            <a:off x="1523630" y="6669088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0058736"/>
      </p:ext>
    </p:extLst>
  </p:cSld>
  <p:clrMapOvr>
    <a:masterClrMapping/>
  </p:clrMapOvr>
  <p:transition advClick="0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20">
            <a:extLst>
              <a:ext uri="{FF2B5EF4-FFF2-40B4-BE49-F238E27FC236}">
                <a16:creationId xmlns:a16="http://schemas.microsoft.com/office/drawing/2014/main" id="{BE53446C-D4B3-4BA8-8B51-BAF03CFFA14E}"/>
              </a:ext>
            </a:extLst>
          </p:cNvPr>
          <p:cNvGrpSpPr>
            <a:grpSpLocks/>
          </p:cNvGrpSpPr>
          <p:nvPr/>
        </p:nvGrpSpPr>
        <p:grpSpPr bwMode="auto">
          <a:xfrm>
            <a:off x="1847851" y="2205038"/>
            <a:ext cx="4462463" cy="3744912"/>
            <a:chOff x="1292" y="1026"/>
            <a:chExt cx="3312" cy="2813"/>
          </a:xfrm>
        </p:grpSpPr>
        <p:grpSp>
          <p:nvGrpSpPr>
            <p:cNvPr id="24592" name="Group 121">
              <a:extLst>
                <a:ext uri="{FF2B5EF4-FFF2-40B4-BE49-F238E27FC236}">
                  <a16:creationId xmlns:a16="http://schemas.microsoft.com/office/drawing/2014/main" id="{9596A9D3-B07C-4775-B163-81E7A296CC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2" y="1026"/>
              <a:ext cx="3312" cy="2813"/>
              <a:chOff x="1292" y="1026"/>
              <a:chExt cx="3312" cy="2813"/>
            </a:xfrm>
          </p:grpSpPr>
          <p:sp>
            <p:nvSpPr>
              <p:cNvPr id="24594" name="Oval 122">
                <a:extLst>
                  <a:ext uri="{FF2B5EF4-FFF2-40B4-BE49-F238E27FC236}">
                    <a16:creationId xmlns:a16="http://schemas.microsoft.com/office/drawing/2014/main" id="{BD63B15D-640E-4C2D-A47B-05904ADF02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1026"/>
                <a:ext cx="3312" cy="2813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4595" name="Group 123">
                <a:extLst>
                  <a:ext uri="{FF2B5EF4-FFF2-40B4-BE49-F238E27FC236}">
                    <a16:creationId xmlns:a16="http://schemas.microsoft.com/office/drawing/2014/main" id="{475C8CD7-60FB-4292-B147-6C4568F8A1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5" y="2841"/>
                <a:ext cx="182" cy="182"/>
                <a:chOff x="4014" y="1842"/>
                <a:chExt cx="273" cy="182"/>
              </a:xfrm>
            </p:grpSpPr>
            <p:sp>
              <p:nvSpPr>
                <p:cNvPr id="24698" name="AutoShape 124">
                  <a:extLst>
                    <a:ext uri="{FF2B5EF4-FFF2-40B4-BE49-F238E27FC236}">
                      <a16:creationId xmlns:a16="http://schemas.microsoft.com/office/drawing/2014/main" id="{FD62932F-70C2-4AF1-9CCC-CBC07A38C0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4" y="1842"/>
                  <a:ext cx="45" cy="182"/>
                </a:xfrm>
                <a:prstGeom prst="can">
                  <a:avLst>
                    <a:gd name="adj" fmla="val 101111"/>
                  </a:avLst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99" name="AutoShape 125">
                  <a:extLst>
                    <a:ext uri="{FF2B5EF4-FFF2-40B4-BE49-F238E27FC236}">
                      <a16:creationId xmlns:a16="http://schemas.microsoft.com/office/drawing/2014/main" id="{D975C299-9E13-4A43-A7A6-35491A37A1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173" y="1865"/>
                  <a:ext cx="45" cy="182"/>
                </a:xfrm>
                <a:prstGeom prst="can">
                  <a:avLst>
                    <a:gd name="adj" fmla="val 101111"/>
                  </a:avLst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4596" name="Group 126">
                <a:extLst>
                  <a:ext uri="{FF2B5EF4-FFF2-40B4-BE49-F238E27FC236}">
                    <a16:creationId xmlns:a16="http://schemas.microsoft.com/office/drawing/2014/main" id="{7DF2A90C-46C1-42BE-A9F8-25FF91399E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1616"/>
                <a:ext cx="226" cy="680"/>
                <a:chOff x="2608" y="1979"/>
                <a:chExt cx="181" cy="544"/>
              </a:xfrm>
            </p:grpSpPr>
            <p:sp>
              <p:nvSpPr>
                <p:cNvPr id="24696" name="Oval 127">
                  <a:extLst>
                    <a:ext uri="{FF2B5EF4-FFF2-40B4-BE49-F238E27FC236}">
                      <a16:creationId xmlns:a16="http://schemas.microsoft.com/office/drawing/2014/main" id="{19B91E7E-5492-4B93-A0A7-E2606D072F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8" y="1979"/>
                  <a:ext cx="181" cy="544"/>
                </a:xfrm>
                <a:prstGeom prst="ellipse">
                  <a:avLst/>
                </a:prstGeom>
                <a:solidFill>
                  <a:srgbClr val="FF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97" name="Freeform 128">
                  <a:extLst>
                    <a:ext uri="{FF2B5EF4-FFF2-40B4-BE49-F238E27FC236}">
                      <a16:creationId xmlns:a16="http://schemas.microsoft.com/office/drawing/2014/main" id="{93F1C7D0-2BB4-4350-8C61-B2E9F4C481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6" y="2009"/>
                  <a:ext cx="163" cy="481"/>
                </a:xfrm>
                <a:custGeom>
                  <a:avLst/>
                  <a:gdLst>
                    <a:gd name="T0" fmla="*/ 83 w 163"/>
                    <a:gd name="T1" fmla="*/ 1 h 481"/>
                    <a:gd name="T2" fmla="*/ 95 w 163"/>
                    <a:gd name="T3" fmla="*/ 4 h 481"/>
                    <a:gd name="T4" fmla="*/ 116 w 163"/>
                    <a:gd name="T5" fmla="*/ 22 h 481"/>
                    <a:gd name="T6" fmla="*/ 83 w 163"/>
                    <a:gd name="T7" fmla="*/ 52 h 481"/>
                    <a:gd name="T8" fmla="*/ 71 w 163"/>
                    <a:gd name="T9" fmla="*/ 60 h 481"/>
                    <a:gd name="T10" fmla="*/ 107 w 163"/>
                    <a:gd name="T11" fmla="*/ 76 h 481"/>
                    <a:gd name="T12" fmla="*/ 134 w 163"/>
                    <a:gd name="T13" fmla="*/ 88 h 481"/>
                    <a:gd name="T14" fmla="*/ 144 w 163"/>
                    <a:gd name="T15" fmla="*/ 99 h 481"/>
                    <a:gd name="T16" fmla="*/ 99 w 163"/>
                    <a:gd name="T17" fmla="*/ 166 h 481"/>
                    <a:gd name="T18" fmla="*/ 84 w 163"/>
                    <a:gd name="T19" fmla="*/ 177 h 481"/>
                    <a:gd name="T20" fmla="*/ 92 w 163"/>
                    <a:gd name="T21" fmla="*/ 199 h 481"/>
                    <a:gd name="T22" fmla="*/ 137 w 163"/>
                    <a:gd name="T23" fmla="*/ 207 h 481"/>
                    <a:gd name="T24" fmla="*/ 149 w 163"/>
                    <a:gd name="T25" fmla="*/ 217 h 481"/>
                    <a:gd name="T26" fmla="*/ 138 w 163"/>
                    <a:gd name="T27" fmla="*/ 280 h 481"/>
                    <a:gd name="T28" fmla="*/ 75 w 163"/>
                    <a:gd name="T29" fmla="*/ 286 h 481"/>
                    <a:gd name="T30" fmla="*/ 77 w 163"/>
                    <a:gd name="T31" fmla="*/ 324 h 481"/>
                    <a:gd name="T32" fmla="*/ 98 w 163"/>
                    <a:gd name="T33" fmla="*/ 328 h 481"/>
                    <a:gd name="T34" fmla="*/ 128 w 163"/>
                    <a:gd name="T35" fmla="*/ 333 h 481"/>
                    <a:gd name="T36" fmla="*/ 141 w 163"/>
                    <a:gd name="T37" fmla="*/ 343 h 481"/>
                    <a:gd name="T38" fmla="*/ 90 w 163"/>
                    <a:gd name="T39" fmla="*/ 403 h 481"/>
                    <a:gd name="T40" fmla="*/ 101 w 163"/>
                    <a:gd name="T41" fmla="*/ 436 h 481"/>
                    <a:gd name="T42" fmla="*/ 116 w 163"/>
                    <a:gd name="T43" fmla="*/ 451 h 481"/>
                    <a:gd name="T44" fmla="*/ 111 w 163"/>
                    <a:gd name="T45" fmla="*/ 475 h 481"/>
                    <a:gd name="T46" fmla="*/ 96 w 163"/>
                    <a:gd name="T47" fmla="*/ 478 h 481"/>
                    <a:gd name="T48" fmla="*/ 75 w 163"/>
                    <a:gd name="T49" fmla="*/ 477 h 481"/>
                    <a:gd name="T50" fmla="*/ 51 w 163"/>
                    <a:gd name="T51" fmla="*/ 454 h 481"/>
                    <a:gd name="T52" fmla="*/ 38 w 163"/>
                    <a:gd name="T53" fmla="*/ 436 h 481"/>
                    <a:gd name="T54" fmla="*/ 90 w 163"/>
                    <a:gd name="T55" fmla="*/ 384 h 481"/>
                    <a:gd name="T56" fmla="*/ 96 w 163"/>
                    <a:gd name="T57" fmla="*/ 367 h 481"/>
                    <a:gd name="T58" fmla="*/ 87 w 163"/>
                    <a:gd name="T59" fmla="*/ 354 h 481"/>
                    <a:gd name="T60" fmla="*/ 39 w 163"/>
                    <a:gd name="T61" fmla="*/ 339 h 481"/>
                    <a:gd name="T62" fmla="*/ 24 w 163"/>
                    <a:gd name="T63" fmla="*/ 324 h 481"/>
                    <a:gd name="T64" fmla="*/ 12 w 163"/>
                    <a:gd name="T65" fmla="*/ 306 h 481"/>
                    <a:gd name="T66" fmla="*/ 89 w 163"/>
                    <a:gd name="T67" fmla="*/ 261 h 481"/>
                    <a:gd name="T68" fmla="*/ 56 w 163"/>
                    <a:gd name="T69" fmla="*/ 228 h 481"/>
                    <a:gd name="T70" fmla="*/ 30 w 163"/>
                    <a:gd name="T71" fmla="*/ 223 h 481"/>
                    <a:gd name="T72" fmla="*/ 17 w 163"/>
                    <a:gd name="T73" fmla="*/ 207 h 481"/>
                    <a:gd name="T74" fmla="*/ 18 w 163"/>
                    <a:gd name="T75" fmla="*/ 175 h 481"/>
                    <a:gd name="T76" fmla="*/ 95 w 163"/>
                    <a:gd name="T77" fmla="*/ 142 h 481"/>
                    <a:gd name="T78" fmla="*/ 81 w 163"/>
                    <a:gd name="T79" fmla="*/ 120 h 481"/>
                    <a:gd name="T80" fmla="*/ 42 w 163"/>
                    <a:gd name="T81" fmla="*/ 111 h 481"/>
                    <a:gd name="T82" fmla="*/ 33 w 163"/>
                    <a:gd name="T83" fmla="*/ 99 h 481"/>
                    <a:gd name="T84" fmla="*/ 38 w 163"/>
                    <a:gd name="T85" fmla="*/ 39 h 481"/>
                    <a:gd name="T86" fmla="*/ 68 w 163"/>
                    <a:gd name="T87" fmla="*/ 22 h 481"/>
                    <a:gd name="T88" fmla="*/ 78 w 163"/>
                    <a:gd name="T89" fmla="*/ 4 h 481"/>
                    <a:gd name="T90" fmla="*/ 83 w 163"/>
                    <a:gd name="T91" fmla="*/ 1 h 48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63" h="481">
                      <a:moveTo>
                        <a:pt x="83" y="1"/>
                      </a:moveTo>
                      <a:cubicBezTo>
                        <a:pt x="87" y="2"/>
                        <a:pt x="92" y="2"/>
                        <a:pt x="95" y="4"/>
                      </a:cubicBezTo>
                      <a:cubicBezTo>
                        <a:pt x="102" y="9"/>
                        <a:pt x="107" y="20"/>
                        <a:pt x="116" y="22"/>
                      </a:cubicBezTo>
                      <a:cubicBezTo>
                        <a:pt x="123" y="56"/>
                        <a:pt x="111" y="51"/>
                        <a:pt x="83" y="52"/>
                      </a:cubicBezTo>
                      <a:cubicBezTo>
                        <a:pt x="76" y="54"/>
                        <a:pt x="72" y="53"/>
                        <a:pt x="71" y="60"/>
                      </a:cubicBezTo>
                      <a:cubicBezTo>
                        <a:pt x="73" y="80"/>
                        <a:pt x="89" y="75"/>
                        <a:pt x="107" y="76"/>
                      </a:cubicBezTo>
                      <a:cubicBezTo>
                        <a:pt x="113" y="83"/>
                        <a:pt x="125" y="87"/>
                        <a:pt x="134" y="88"/>
                      </a:cubicBezTo>
                      <a:cubicBezTo>
                        <a:pt x="141" y="91"/>
                        <a:pt x="143" y="91"/>
                        <a:pt x="144" y="99"/>
                      </a:cubicBezTo>
                      <a:cubicBezTo>
                        <a:pt x="143" y="172"/>
                        <a:pt x="158" y="164"/>
                        <a:pt x="99" y="166"/>
                      </a:cubicBezTo>
                      <a:cubicBezTo>
                        <a:pt x="88" y="168"/>
                        <a:pt x="88" y="168"/>
                        <a:pt x="84" y="177"/>
                      </a:cubicBezTo>
                      <a:cubicBezTo>
                        <a:pt x="85" y="186"/>
                        <a:pt x="82" y="197"/>
                        <a:pt x="92" y="199"/>
                      </a:cubicBezTo>
                      <a:cubicBezTo>
                        <a:pt x="106" y="206"/>
                        <a:pt x="121" y="205"/>
                        <a:pt x="137" y="207"/>
                      </a:cubicBezTo>
                      <a:cubicBezTo>
                        <a:pt x="142" y="210"/>
                        <a:pt x="146" y="212"/>
                        <a:pt x="149" y="217"/>
                      </a:cubicBezTo>
                      <a:cubicBezTo>
                        <a:pt x="150" y="235"/>
                        <a:pt x="163" y="276"/>
                        <a:pt x="138" y="280"/>
                      </a:cubicBezTo>
                      <a:cubicBezTo>
                        <a:pt x="122" y="288"/>
                        <a:pt x="94" y="283"/>
                        <a:pt x="75" y="286"/>
                      </a:cubicBezTo>
                      <a:cubicBezTo>
                        <a:pt x="73" y="296"/>
                        <a:pt x="70" y="315"/>
                        <a:pt x="77" y="324"/>
                      </a:cubicBezTo>
                      <a:cubicBezTo>
                        <a:pt x="81" y="330"/>
                        <a:pt x="98" y="328"/>
                        <a:pt x="98" y="328"/>
                      </a:cubicBezTo>
                      <a:cubicBezTo>
                        <a:pt x="106" y="332"/>
                        <a:pt x="119" y="332"/>
                        <a:pt x="128" y="333"/>
                      </a:cubicBezTo>
                      <a:cubicBezTo>
                        <a:pt x="134" y="336"/>
                        <a:pt x="137" y="338"/>
                        <a:pt x="141" y="343"/>
                      </a:cubicBezTo>
                      <a:cubicBezTo>
                        <a:pt x="140" y="410"/>
                        <a:pt x="152" y="402"/>
                        <a:pt x="90" y="403"/>
                      </a:cubicBezTo>
                      <a:cubicBezTo>
                        <a:pt x="91" y="424"/>
                        <a:pt x="84" y="433"/>
                        <a:pt x="101" y="436"/>
                      </a:cubicBezTo>
                      <a:cubicBezTo>
                        <a:pt x="108" y="440"/>
                        <a:pt x="112" y="444"/>
                        <a:pt x="116" y="451"/>
                      </a:cubicBezTo>
                      <a:cubicBezTo>
                        <a:pt x="115" y="459"/>
                        <a:pt x="119" y="472"/>
                        <a:pt x="111" y="475"/>
                      </a:cubicBezTo>
                      <a:cubicBezTo>
                        <a:pt x="106" y="477"/>
                        <a:pt x="96" y="478"/>
                        <a:pt x="96" y="478"/>
                      </a:cubicBezTo>
                      <a:cubicBezTo>
                        <a:pt x="90" y="481"/>
                        <a:pt x="75" y="477"/>
                        <a:pt x="75" y="477"/>
                      </a:cubicBezTo>
                      <a:cubicBezTo>
                        <a:pt x="70" y="469"/>
                        <a:pt x="59" y="459"/>
                        <a:pt x="51" y="454"/>
                      </a:cubicBezTo>
                      <a:cubicBezTo>
                        <a:pt x="46" y="448"/>
                        <a:pt x="42" y="442"/>
                        <a:pt x="38" y="436"/>
                      </a:cubicBezTo>
                      <a:cubicBezTo>
                        <a:pt x="22" y="380"/>
                        <a:pt x="48" y="385"/>
                        <a:pt x="90" y="384"/>
                      </a:cubicBezTo>
                      <a:cubicBezTo>
                        <a:pt x="92" y="378"/>
                        <a:pt x="95" y="373"/>
                        <a:pt x="96" y="367"/>
                      </a:cubicBezTo>
                      <a:cubicBezTo>
                        <a:pt x="95" y="359"/>
                        <a:pt x="95" y="356"/>
                        <a:pt x="87" y="354"/>
                      </a:cubicBezTo>
                      <a:cubicBezTo>
                        <a:pt x="71" y="342"/>
                        <a:pt x="58" y="343"/>
                        <a:pt x="39" y="339"/>
                      </a:cubicBezTo>
                      <a:cubicBezTo>
                        <a:pt x="35" y="333"/>
                        <a:pt x="30" y="328"/>
                        <a:pt x="24" y="324"/>
                      </a:cubicBezTo>
                      <a:cubicBezTo>
                        <a:pt x="19" y="318"/>
                        <a:pt x="17" y="312"/>
                        <a:pt x="12" y="306"/>
                      </a:cubicBezTo>
                      <a:cubicBezTo>
                        <a:pt x="0" y="246"/>
                        <a:pt x="32" y="262"/>
                        <a:pt x="89" y="261"/>
                      </a:cubicBezTo>
                      <a:cubicBezTo>
                        <a:pt x="86" y="228"/>
                        <a:pt x="90" y="230"/>
                        <a:pt x="56" y="228"/>
                      </a:cubicBezTo>
                      <a:cubicBezTo>
                        <a:pt x="47" y="227"/>
                        <a:pt x="39" y="226"/>
                        <a:pt x="30" y="223"/>
                      </a:cubicBezTo>
                      <a:cubicBezTo>
                        <a:pt x="21" y="216"/>
                        <a:pt x="23" y="215"/>
                        <a:pt x="17" y="207"/>
                      </a:cubicBezTo>
                      <a:cubicBezTo>
                        <a:pt x="17" y="196"/>
                        <a:pt x="17" y="186"/>
                        <a:pt x="18" y="175"/>
                      </a:cubicBezTo>
                      <a:cubicBezTo>
                        <a:pt x="21" y="129"/>
                        <a:pt x="46" y="144"/>
                        <a:pt x="95" y="142"/>
                      </a:cubicBezTo>
                      <a:cubicBezTo>
                        <a:pt x="93" y="132"/>
                        <a:pt x="92" y="122"/>
                        <a:pt x="81" y="120"/>
                      </a:cubicBezTo>
                      <a:cubicBezTo>
                        <a:pt x="70" y="112"/>
                        <a:pt x="55" y="114"/>
                        <a:pt x="42" y="111"/>
                      </a:cubicBezTo>
                      <a:cubicBezTo>
                        <a:pt x="37" y="108"/>
                        <a:pt x="36" y="104"/>
                        <a:pt x="33" y="99"/>
                      </a:cubicBezTo>
                      <a:cubicBezTo>
                        <a:pt x="33" y="87"/>
                        <a:pt x="29" y="56"/>
                        <a:pt x="38" y="39"/>
                      </a:cubicBezTo>
                      <a:cubicBezTo>
                        <a:pt x="42" y="21"/>
                        <a:pt x="51" y="24"/>
                        <a:pt x="68" y="22"/>
                      </a:cubicBezTo>
                      <a:cubicBezTo>
                        <a:pt x="72" y="17"/>
                        <a:pt x="73" y="8"/>
                        <a:pt x="78" y="4"/>
                      </a:cubicBezTo>
                      <a:cubicBezTo>
                        <a:pt x="84" y="0"/>
                        <a:pt x="83" y="6"/>
                        <a:pt x="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4597" name="Group 129">
                <a:extLst>
                  <a:ext uri="{FF2B5EF4-FFF2-40B4-BE49-F238E27FC236}">
                    <a16:creationId xmlns:a16="http://schemas.microsoft.com/office/drawing/2014/main" id="{6CF3C927-56D1-4FCD-86F8-4233EA9058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615422">
                <a:off x="2655" y="2893"/>
                <a:ext cx="227" cy="681"/>
                <a:chOff x="2608" y="1979"/>
                <a:chExt cx="181" cy="544"/>
              </a:xfrm>
            </p:grpSpPr>
            <p:sp>
              <p:nvSpPr>
                <p:cNvPr id="24694" name="Oval 130">
                  <a:extLst>
                    <a:ext uri="{FF2B5EF4-FFF2-40B4-BE49-F238E27FC236}">
                      <a16:creationId xmlns:a16="http://schemas.microsoft.com/office/drawing/2014/main" id="{1F6FE53C-B27F-4417-B931-BFFD800EC7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8" y="1979"/>
                  <a:ext cx="181" cy="544"/>
                </a:xfrm>
                <a:prstGeom prst="ellipse">
                  <a:avLst/>
                </a:prstGeom>
                <a:solidFill>
                  <a:srgbClr val="FF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95" name="Freeform 131">
                  <a:extLst>
                    <a:ext uri="{FF2B5EF4-FFF2-40B4-BE49-F238E27FC236}">
                      <a16:creationId xmlns:a16="http://schemas.microsoft.com/office/drawing/2014/main" id="{0A75DD45-C546-4BE1-BB9A-223F8972DD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6" y="2009"/>
                  <a:ext cx="163" cy="481"/>
                </a:xfrm>
                <a:custGeom>
                  <a:avLst/>
                  <a:gdLst>
                    <a:gd name="T0" fmla="*/ 83 w 163"/>
                    <a:gd name="T1" fmla="*/ 1 h 481"/>
                    <a:gd name="T2" fmla="*/ 95 w 163"/>
                    <a:gd name="T3" fmla="*/ 4 h 481"/>
                    <a:gd name="T4" fmla="*/ 116 w 163"/>
                    <a:gd name="T5" fmla="*/ 22 h 481"/>
                    <a:gd name="T6" fmla="*/ 83 w 163"/>
                    <a:gd name="T7" fmla="*/ 52 h 481"/>
                    <a:gd name="T8" fmla="*/ 71 w 163"/>
                    <a:gd name="T9" fmla="*/ 60 h 481"/>
                    <a:gd name="T10" fmla="*/ 107 w 163"/>
                    <a:gd name="T11" fmla="*/ 76 h 481"/>
                    <a:gd name="T12" fmla="*/ 134 w 163"/>
                    <a:gd name="T13" fmla="*/ 88 h 481"/>
                    <a:gd name="T14" fmla="*/ 144 w 163"/>
                    <a:gd name="T15" fmla="*/ 99 h 481"/>
                    <a:gd name="T16" fmla="*/ 99 w 163"/>
                    <a:gd name="T17" fmla="*/ 166 h 481"/>
                    <a:gd name="T18" fmla="*/ 84 w 163"/>
                    <a:gd name="T19" fmla="*/ 177 h 481"/>
                    <a:gd name="T20" fmla="*/ 92 w 163"/>
                    <a:gd name="T21" fmla="*/ 199 h 481"/>
                    <a:gd name="T22" fmla="*/ 137 w 163"/>
                    <a:gd name="T23" fmla="*/ 207 h 481"/>
                    <a:gd name="T24" fmla="*/ 149 w 163"/>
                    <a:gd name="T25" fmla="*/ 217 h 481"/>
                    <a:gd name="T26" fmla="*/ 138 w 163"/>
                    <a:gd name="T27" fmla="*/ 280 h 481"/>
                    <a:gd name="T28" fmla="*/ 75 w 163"/>
                    <a:gd name="T29" fmla="*/ 286 h 481"/>
                    <a:gd name="T30" fmla="*/ 77 w 163"/>
                    <a:gd name="T31" fmla="*/ 324 h 481"/>
                    <a:gd name="T32" fmla="*/ 98 w 163"/>
                    <a:gd name="T33" fmla="*/ 328 h 481"/>
                    <a:gd name="T34" fmla="*/ 128 w 163"/>
                    <a:gd name="T35" fmla="*/ 333 h 481"/>
                    <a:gd name="T36" fmla="*/ 141 w 163"/>
                    <a:gd name="T37" fmla="*/ 343 h 481"/>
                    <a:gd name="T38" fmla="*/ 90 w 163"/>
                    <a:gd name="T39" fmla="*/ 403 h 481"/>
                    <a:gd name="T40" fmla="*/ 101 w 163"/>
                    <a:gd name="T41" fmla="*/ 436 h 481"/>
                    <a:gd name="T42" fmla="*/ 116 w 163"/>
                    <a:gd name="T43" fmla="*/ 451 h 481"/>
                    <a:gd name="T44" fmla="*/ 111 w 163"/>
                    <a:gd name="T45" fmla="*/ 475 h 481"/>
                    <a:gd name="T46" fmla="*/ 96 w 163"/>
                    <a:gd name="T47" fmla="*/ 478 h 481"/>
                    <a:gd name="T48" fmla="*/ 75 w 163"/>
                    <a:gd name="T49" fmla="*/ 477 h 481"/>
                    <a:gd name="T50" fmla="*/ 51 w 163"/>
                    <a:gd name="T51" fmla="*/ 454 h 481"/>
                    <a:gd name="T52" fmla="*/ 38 w 163"/>
                    <a:gd name="T53" fmla="*/ 436 h 481"/>
                    <a:gd name="T54" fmla="*/ 90 w 163"/>
                    <a:gd name="T55" fmla="*/ 384 h 481"/>
                    <a:gd name="T56" fmla="*/ 96 w 163"/>
                    <a:gd name="T57" fmla="*/ 367 h 481"/>
                    <a:gd name="T58" fmla="*/ 87 w 163"/>
                    <a:gd name="T59" fmla="*/ 354 h 481"/>
                    <a:gd name="T60" fmla="*/ 39 w 163"/>
                    <a:gd name="T61" fmla="*/ 339 h 481"/>
                    <a:gd name="T62" fmla="*/ 24 w 163"/>
                    <a:gd name="T63" fmla="*/ 324 h 481"/>
                    <a:gd name="T64" fmla="*/ 12 w 163"/>
                    <a:gd name="T65" fmla="*/ 306 h 481"/>
                    <a:gd name="T66" fmla="*/ 89 w 163"/>
                    <a:gd name="T67" fmla="*/ 261 h 481"/>
                    <a:gd name="T68" fmla="*/ 56 w 163"/>
                    <a:gd name="T69" fmla="*/ 228 h 481"/>
                    <a:gd name="T70" fmla="*/ 30 w 163"/>
                    <a:gd name="T71" fmla="*/ 223 h 481"/>
                    <a:gd name="T72" fmla="*/ 17 w 163"/>
                    <a:gd name="T73" fmla="*/ 207 h 481"/>
                    <a:gd name="T74" fmla="*/ 18 w 163"/>
                    <a:gd name="T75" fmla="*/ 175 h 481"/>
                    <a:gd name="T76" fmla="*/ 95 w 163"/>
                    <a:gd name="T77" fmla="*/ 142 h 481"/>
                    <a:gd name="T78" fmla="*/ 81 w 163"/>
                    <a:gd name="T79" fmla="*/ 120 h 481"/>
                    <a:gd name="T80" fmla="*/ 42 w 163"/>
                    <a:gd name="T81" fmla="*/ 111 h 481"/>
                    <a:gd name="T82" fmla="*/ 33 w 163"/>
                    <a:gd name="T83" fmla="*/ 99 h 481"/>
                    <a:gd name="T84" fmla="*/ 38 w 163"/>
                    <a:gd name="T85" fmla="*/ 39 h 481"/>
                    <a:gd name="T86" fmla="*/ 68 w 163"/>
                    <a:gd name="T87" fmla="*/ 22 h 481"/>
                    <a:gd name="T88" fmla="*/ 78 w 163"/>
                    <a:gd name="T89" fmla="*/ 4 h 481"/>
                    <a:gd name="T90" fmla="*/ 83 w 163"/>
                    <a:gd name="T91" fmla="*/ 1 h 48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63" h="481">
                      <a:moveTo>
                        <a:pt x="83" y="1"/>
                      </a:moveTo>
                      <a:cubicBezTo>
                        <a:pt x="87" y="2"/>
                        <a:pt x="92" y="2"/>
                        <a:pt x="95" y="4"/>
                      </a:cubicBezTo>
                      <a:cubicBezTo>
                        <a:pt x="102" y="9"/>
                        <a:pt x="107" y="20"/>
                        <a:pt x="116" y="22"/>
                      </a:cubicBezTo>
                      <a:cubicBezTo>
                        <a:pt x="123" y="56"/>
                        <a:pt x="111" y="51"/>
                        <a:pt x="83" y="52"/>
                      </a:cubicBezTo>
                      <a:cubicBezTo>
                        <a:pt x="76" y="54"/>
                        <a:pt x="72" y="53"/>
                        <a:pt x="71" y="60"/>
                      </a:cubicBezTo>
                      <a:cubicBezTo>
                        <a:pt x="73" y="80"/>
                        <a:pt x="89" y="75"/>
                        <a:pt x="107" y="76"/>
                      </a:cubicBezTo>
                      <a:cubicBezTo>
                        <a:pt x="113" y="83"/>
                        <a:pt x="125" y="87"/>
                        <a:pt x="134" y="88"/>
                      </a:cubicBezTo>
                      <a:cubicBezTo>
                        <a:pt x="141" y="91"/>
                        <a:pt x="143" y="91"/>
                        <a:pt x="144" y="99"/>
                      </a:cubicBezTo>
                      <a:cubicBezTo>
                        <a:pt x="143" y="172"/>
                        <a:pt x="158" y="164"/>
                        <a:pt x="99" y="166"/>
                      </a:cubicBezTo>
                      <a:cubicBezTo>
                        <a:pt x="88" y="168"/>
                        <a:pt x="88" y="168"/>
                        <a:pt x="84" y="177"/>
                      </a:cubicBezTo>
                      <a:cubicBezTo>
                        <a:pt x="85" y="186"/>
                        <a:pt x="82" y="197"/>
                        <a:pt x="92" y="199"/>
                      </a:cubicBezTo>
                      <a:cubicBezTo>
                        <a:pt x="106" y="206"/>
                        <a:pt x="121" y="205"/>
                        <a:pt x="137" y="207"/>
                      </a:cubicBezTo>
                      <a:cubicBezTo>
                        <a:pt x="142" y="210"/>
                        <a:pt x="146" y="212"/>
                        <a:pt x="149" y="217"/>
                      </a:cubicBezTo>
                      <a:cubicBezTo>
                        <a:pt x="150" y="235"/>
                        <a:pt x="163" y="276"/>
                        <a:pt x="138" y="280"/>
                      </a:cubicBezTo>
                      <a:cubicBezTo>
                        <a:pt x="122" y="288"/>
                        <a:pt x="94" y="283"/>
                        <a:pt x="75" y="286"/>
                      </a:cubicBezTo>
                      <a:cubicBezTo>
                        <a:pt x="73" y="296"/>
                        <a:pt x="70" y="315"/>
                        <a:pt x="77" y="324"/>
                      </a:cubicBezTo>
                      <a:cubicBezTo>
                        <a:pt x="81" y="330"/>
                        <a:pt x="98" y="328"/>
                        <a:pt x="98" y="328"/>
                      </a:cubicBezTo>
                      <a:cubicBezTo>
                        <a:pt x="106" y="332"/>
                        <a:pt x="119" y="332"/>
                        <a:pt x="128" y="333"/>
                      </a:cubicBezTo>
                      <a:cubicBezTo>
                        <a:pt x="134" y="336"/>
                        <a:pt x="137" y="338"/>
                        <a:pt x="141" y="343"/>
                      </a:cubicBezTo>
                      <a:cubicBezTo>
                        <a:pt x="140" y="410"/>
                        <a:pt x="152" y="402"/>
                        <a:pt x="90" y="403"/>
                      </a:cubicBezTo>
                      <a:cubicBezTo>
                        <a:pt x="91" y="424"/>
                        <a:pt x="84" y="433"/>
                        <a:pt x="101" y="436"/>
                      </a:cubicBezTo>
                      <a:cubicBezTo>
                        <a:pt x="108" y="440"/>
                        <a:pt x="112" y="444"/>
                        <a:pt x="116" y="451"/>
                      </a:cubicBezTo>
                      <a:cubicBezTo>
                        <a:pt x="115" y="459"/>
                        <a:pt x="119" y="472"/>
                        <a:pt x="111" y="475"/>
                      </a:cubicBezTo>
                      <a:cubicBezTo>
                        <a:pt x="106" y="477"/>
                        <a:pt x="96" y="478"/>
                        <a:pt x="96" y="478"/>
                      </a:cubicBezTo>
                      <a:cubicBezTo>
                        <a:pt x="90" y="481"/>
                        <a:pt x="75" y="477"/>
                        <a:pt x="75" y="477"/>
                      </a:cubicBezTo>
                      <a:cubicBezTo>
                        <a:pt x="70" y="469"/>
                        <a:pt x="59" y="459"/>
                        <a:pt x="51" y="454"/>
                      </a:cubicBezTo>
                      <a:cubicBezTo>
                        <a:pt x="46" y="448"/>
                        <a:pt x="42" y="442"/>
                        <a:pt x="38" y="436"/>
                      </a:cubicBezTo>
                      <a:cubicBezTo>
                        <a:pt x="22" y="380"/>
                        <a:pt x="48" y="385"/>
                        <a:pt x="90" y="384"/>
                      </a:cubicBezTo>
                      <a:cubicBezTo>
                        <a:pt x="92" y="378"/>
                        <a:pt x="95" y="373"/>
                        <a:pt x="96" y="367"/>
                      </a:cubicBezTo>
                      <a:cubicBezTo>
                        <a:pt x="95" y="359"/>
                        <a:pt x="95" y="356"/>
                        <a:pt x="87" y="354"/>
                      </a:cubicBezTo>
                      <a:cubicBezTo>
                        <a:pt x="71" y="342"/>
                        <a:pt x="58" y="343"/>
                        <a:pt x="39" y="339"/>
                      </a:cubicBezTo>
                      <a:cubicBezTo>
                        <a:pt x="35" y="333"/>
                        <a:pt x="30" y="328"/>
                        <a:pt x="24" y="324"/>
                      </a:cubicBezTo>
                      <a:cubicBezTo>
                        <a:pt x="19" y="318"/>
                        <a:pt x="17" y="312"/>
                        <a:pt x="12" y="306"/>
                      </a:cubicBezTo>
                      <a:cubicBezTo>
                        <a:pt x="0" y="246"/>
                        <a:pt x="32" y="262"/>
                        <a:pt x="89" y="261"/>
                      </a:cubicBezTo>
                      <a:cubicBezTo>
                        <a:pt x="86" y="228"/>
                        <a:pt x="90" y="230"/>
                        <a:pt x="56" y="228"/>
                      </a:cubicBezTo>
                      <a:cubicBezTo>
                        <a:pt x="47" y="227"/>
                        <a:pt x="39" y="226"/>
                        <a:pt x="30" y="223"/>
                      </a:cubicBezTo>
                      <a:cubicBezTo>
                        <a:pt x="21" y="216"/>
                        <a:pt x="23" y="215"/>
                        <a:pt x="17" y="207"/>
                      </a:cubicBezTo>
                      <a:cubicBezTo>
                        <a:pt x="17" y="196"/>
                        <a:pt x="17" y="186"/>
                        <a:pt x="18" y="175"/>
                      </a:cubicBezTo>
                      <a:cubicBezTo>
                        <a:pt x="21" y="129"/>
                        <a:pt x="46" y="144"/>
                        <a:pt x="95" y="142"/>
                      </a:cubicBezTo>
                      <a:cubicBezTo>
                        <a:pt x="93" y="132"/>
                        <a:pt x="92" y="122"/>
                        <a:pt x="81" y="120"/>
                      </a:cubicBezTo>
                      <a:cubicBezTo>
                        <a:pt x="70" y="112"/>
                        <a:pt x="55" y="114"/>
                        <a:pt x="42" y="111"/>
                      </a:cubicBezTo>
                      <a:cubicBezTo>
                        <a:pt x="37" y="108"/>
                        <a:pt x="36" y="104"/>
                        <a:pt x="33" y="99"/>
                      </a:cubicBezTo>
                      <a:cubicBezTo>
                        <a:pt x="33" y="87"/>
                        <a:pt x="29" y="56"/>
                        <a:pt x="38" y="39"/>
                      </a:cubicBezTo>
                      <a:cubicBezTo>
                        <a:pt x="42" y="21"/>
                        <a:pt x="51" y="24"/>
                        <a:pt x="68" y="22"/>
                      </a:cubicBezTo>
                      <a:cubicBezTo>
                        <a:pt x="72" y="17"/>
                        <a:pt x="73" y="8"/>
                        <a:pt x="78" y="4"/>
                      </a:cubicBezTo>
                      <a:cubicBezTo>
                        <a:pt x="84" y="0"/>
                        <a:pt x="83" y="6"/>
                        <a:pt x="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4598" name="Group 132">
                <a:extLst>
                  <a:ext uri="{FF2B5EF4-FFF2-40B4-BE49-F238E27FC236}">
                    <a16:creationId xmlns:a16="http://schemas.microsoft.com/office/drawing/2014/main" id="{B8162BC5-4739-4A0E-9E09-421F32D493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09" y="1344"/>
                <a:ext cx="711" cy="642"/>
                <a:chOff x="310" y="1177"/>
                <a:chExt cx="711" cy="642"/>
              </a:xfrm>
            </p:grpSpPr>
            <p:sp>
              <p:nvSpPr>
                <p:cNvPr id="24685" name="Freeform 133">
                  <a:extLst>
                    <a:ext uri="{FF2B5EF4-FFF2-40B4-BE49-F238E27FC236}">
                      <a16:creationId xmlns:a16="http://schemas.microsoft.com/office/drawing/2014/main" id="{29127311-77F7-44AF-B6C5-C21E0FC487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33706">
                  <a:off x="502" y="1251"/>
                  <a:ext cx="369" cy="446"/>
                </a:xfrm>
                <a:custGeom>
                  <a:avLst/>
                  <a:gdLst>
                    <a:gd name="T0" fmla="*/ 97 w 369"/>
                    <a:gd name="T1" fmla="*/ 355 h 446"/>
                    <a:gd name="T2" fmla="*/ 7 w 369"/>
                    <a:gd name="T3" fmla="*/ 401 h 446"/>
                    <a:gd name="T4" fmla="*/ 52 w 369"/>
                    <a:gd name="T5" fmla="*/ 446 h 446"/>
                    <a:gd name="T6" fmla="*/ 188 w 369"/>
                    <a:gd name="T7" fmla="*/ 401 h 446"/>
                    <a:gd name="T8" fmla="*/ 324 w 369"/>
                    <a:gd name="T9" fmla="*/ 265 h 446"/>
                    <a:gd name="T10" fmla="*/ 369 w 369"/>
                    <a:gd name="T11" fmla="*/ 38 h 446"/>
                    <a:gd name="T12" fmla="*/ 324 w 369"/>
                    <a:gd name="T13" fmla="*/ 38 h 446"/>
                    <a:gd name="T14" fmla="*/ 324 w 369"/>
                    <a:gd name="T15" fmla="*/ 129 h 446"/>
                    <a:gd name="T16" fmla="*/ 279 w 369"/>
                    <a:gd name="T17" fmla="*/ 265 h 446"/>
                    <a:gd name="T18" fmla="*/ 97 w 369"/>
                    <a:gd name="T19" fmla="*/ 355 h 44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69" h="446">
                      <a:moveTo>
                        <a:pt x="97" y="355"/>
                      </a:moveTo>
                      <a:cubicBezTo>
                        <a:pt x="52" y="378"/>
                        <a:pt x="14" y="386"/>
                        <a:pt x="7" y="401"/>
                      </a:cubicBezTo>
                      <a:cubicBezTo>
                        <a:pt x="0" y="416"/>
                        <a:pt x="22" y="446"/>
                        <a:pt x="52" y="446"/>
                      </a:cubicBezTo>
                      <a:cubicBezTo>
                        <a:pt x="82" y="446"/>
                        <a:pt x="143" y="431"/>
                        <a:pt x="188" y="401"/>
                      </a:cubicBezTo>
                      <a:cubicBezTo>
                        <a:pt x="233" y="371"/>
                        <a:pt x="294" y="325"/>
                        <a:pt x="324" y="265"/>
                      </a:cubicBezTo>
                      <a:cubicBezTo>
                        <a:pt x="354" y="205"/>
                        <a:pt x="369" y="76"/>
                        <a:pt x="369" y="38"/>
                      </a:cubicBezTo>
                      <a:cubicBezTo>
                        <a:pt x="369" y="0"/>
                        <a:pt x="331" y="23"/>
                        <a:pt x="324" y="38"/>
                      </a:cubicBezTo>
                      <a:cubicBezTo>
                        <a:pt x="317" y="53"/>
                        <a:pt x="331" y="91"/>
                        <a:pt x="324" y="129"/>
                      </a:cubicBezTo>
                      <a:cubicBezTo>
                        <a:pt x="317" y="167"/>
                        <a:pt x="317" y="227"/>
                        <a:pt x="279" y="265"/>
                      </a:cubicBezTo>
                      <a:cubicBezTo>
                        <a:pt x="241" y="303"/>
                        <a:pt x="142" y="332"/>
                        <a:pt x="97" y="35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86" name="Freeform 134">
                  <a:extLst>
                    <a:ext uri="{FF2B5EF4-FFF2-40B4-BE49-F238E27FC236}">
                      <a16:creationId xmlns:a16="http://schemas.microsoft.com/office/drawing/2014/main" id="{77784A77-1E2D-48E3-8F1D-4767AD430E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" y="1368"/>
                  <a:ext cx="514" cy="416"/>
                </a:xfrm>
                <a:custGeom>
                  <a:avLst/>
                  <a:gdLst>
                    <a:gd name="T0" fmla="*/ 52 w 514"/>
                    <a:gd name="T1" fmla="*/ 363 h 416"/>
                    <a:gd name="T2" fmla="*/ 233 w 514"/>
                    <a:gd name="T3" fmla="*/ 318 h 416"/>
                    <a:gd name="T4" fmla="*/ 369 w 514"/>
                    <a:gd name="T5" fmla="*/ 227 h 416"/>
                    <a:gd name="T6" fmla="*/ 460 w 514"/>
                    <a:gd name="T7" fmla="*/ 46 h 416"/>
                    <a:gd name="T8" fmla="*/ 506 w 514"/>
                    <a:gd name="T9" fmla="*/ 0 h 416"/>
                    <a:gd name="T10" fmla="*/ 506 w 514"/>
                    <a:gd name="T11" fmla="*/ 46 h 416"/>
                    <a:gd name="T12" fmla="*/ 460 w 514"/>
                    <a:gd name="T13" fmla="*/ 136 h 416"/>
                    <a:gd name="T14" fmla="*/ 369 w 514"/>
                    <a:gd name="T15" fmla="*/ 272 h 416"/>
                    <a:gd name="T16" fmla="*/ 233 w 514"/>
                    <a:gd name="T17" fmla="*/ 363 h 416"/>
                    <a:gd name="T18" fmla="*/ 97 w 514"/>
                    <a:gd name="T19" fmla="*/ 408 h 416"/>
                    <a:gd name="T20" fmla="*/ 7 w 514"/>
                    <a:gd name="T21" fmla="*/ 408 h 416"/>
                    <a:gd name="T22" fmla="*/ 52 w 514"/>
                    <a:gd name="T23" fmla="*/ 363 h 4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14" h="416">
                      <a:moveTo>
                        <a:pt x="52" y="363"/>
                      </a:moveTo>
                      <a:cubicBezTo>
                        <a:pt x="90" y="348"/>
                        <a:pt x="180" y="341"/>
                        <a:pt x="233" y="318"/>
                      </a:cubicBezTo>
                      <a:cubicBezTo>
                        <a:pt x="286" y="295"/>
                        <a:pt x="331" y="272"/>
                        <a:pt x="369" y="227"/>
                      </a:cubicBezTo>
                      <a:cubicBezTo>
                        <a:pt x="407" y="182"/>
                        <a:pt x="437" y="84"/>
                        <a:pt x="460" y="46"/>
                      </a:cubicBezTo>
                      <a:cubicBezTo>
                        <a:pt x="483" y="8"/>
                        <a:pt x="498" y="0"/>
                        <a:pt x="506" y="0"/>
                      </a:cubicBezTo>
                      <a:cubicBezTo>
                        <a:pt x="514" y="0"/>
                        <a:pt x="514" y="23"/>
                        <a:pt x="506" y="46"/>
                      </a:cubicBezTo>
                      <a:cubicBezTo>
                        <a:pt x="498" y="69"/>
                        <a:pt x="483" y="98"/>
                        <a:pt x="460" y="136"/>
                      </a:cubicBezTo>
                      <a:cubicBezTo>
                        <a:pt x="437" y="174"/>
                        <a:pt x="407" y="234"/>
                        <a:pt x="369" y="272"/>
                      </a:cubicBezTo>
                      <a:cubicBezTo>
                        <a:pt x="331" y="310"/>
                        <a:pt x="278" y="340"/>
                        <a:pt x="233" y="363"/>
                      </a:cubicBezTo>
                      <a:cubicBezTo>
                        <a:pt x="188" y="386"/>
                        <a:pt x="135" y="400"/>
                        <a:pt x="97" y="408"/>
                      </a:cubicBezTo>
                      <a:cubicBezTo>
                        <a:pt x="59" y="416"/>
                        <a:pt x="14" y="415"/>
                        <a:pt x="7" y="408"/>
                      </a:cubicBezTo>
                      <a:cubicBezTo>
                        <a:pt x="0" y="401"/>
                        <a:pt x="14" y="378"/>
                        <a:pt x="52" y="36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87" name="Freeform 135">
                  <a:extLst>
                    <a:ext uri="{FF2B5EF4-FFF2-40B4-BE49-F238E27FC236}">
                      <a16:creationId xmlns:a16="http://schemas.microsoft.com/office/drawing/2014/main" id="{3777F115-1D95-4512-BA26-F96D0DFA09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1238053">
                  <a:off x="385" y="1334"/>
                  <a:ext cx="469" cy="204"/>
                </a:xfrm>
                <a:custGeom>
                  <a:avLst/>
                  <a:gdLst>
                    <a:gd name="T0" fmla="*/ 38 w 469"/>
                    <a:gd name="T1" fmla="*/ 143 h 204"/>
                    <a:gd name="T2" fmla="*/ 265 w 469"/>
                    <a:gd name="T3" fmla="*/ 143 h 204"/>
                    <a:gd name="T4" fmla="*/ 446 w 469"/>
                    <a:gd name="T5" fmla="*/ 7 h 204"/>
                    <a:gd name="T6" fmla="*/ 401 w 469"/>
                    <a:gd name="T7" fmla="*/ 98 h 204"/>
                    <a:gd name="T8" fmla="*/ 219 w 469"/>
                    <a:gd name="T9" fmla="*/ 189 h 204"/>
                    <a:gd name="T10" fmla="*/ 38 w 469"/>
                    <a:gd name="T11" fmla="*/ 189 h 204"/>
                    <a:gd name="T12" fmla="*/ 38 w 469"/>
                    <a:gd name="T13" fmla="*/ 143 h 2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69" h="204">
                      <a:moveTo>
                        <a:pt x="38" y="143"/>
                      </a:moveTo>
                      <a:cubicBezTo>
                        <a:pt x="76" y="135"/>
                        <a:pt x="197" y="166"/>
                        <a:pt x="265" y="143"/>
                      </a:cubicBezTo>
                      <a:cubicBezTo>
                        <a:pt x="333" y="120"/>
                        <a:pt x="423" y="14"/>
                        <a:pt x="446" y="7"/>
                      </a:cubicBezTo>
                      <a:cubicBezTo>
                        <a:pt x="469" y="0"/>
                        <a:pt x="439" y="68"/>
                        <a:pt x="401" y="98"/>
                      </a:cubicBezTo>
                      <a:cubicBezTo>
                        <a:pt x="363" y="128"/>
                        <a:pt x="279" y="174"/>
                        <a:pt x="219" y="189"/>
                      </a:cubicBezTo>
                      <a:cubicBezTo>
                        <a:pt x="159" y="204"/>
                        <a:pt x="68" y="197"/>
                        <a:pt x="38" y="189"/>
                      </a:cubicBezTo>
                      <a:cubicBezTo>
                        <a:pt x="8" y="181"/>
                        <a:pt x="0" y="151"/>
                        <a:pt x="38" y="14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88" name="Oval 136">
                  <a:extLst>
                    <a:ext uri="{FF2B5EF4-FFF2-40B4-BE49-F238E27FC236}">
                      <a16:creationId xmlns:a16="http://schemas.microsoft.com/office/drawing/2014/main" id="{76F59825-CC2F-4320-8A9C-7C9C905C11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3" y="1177"/>
                  <a:ext cx="46" cy="45"/>
                </a:xfrm>
                <a:prstGeom prst="ellipse">
                  <a:avLst/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89" name="Oval 137">
                  <a:extLst>
                    <a:ext uri="{FF2B5EF4-FFF2-40B4-BE49-F238E27FC236}">
                      <a16:creationId xmlns:a16="http://schemas.microsoft.com/office/drawing/2014/main" id="{A063B823-C616-465C-A0C2-A95B9556EE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" y="1632"/>
                  <a:ext cx="90" cy="45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90" name="Oval 138">
                  <a:extLst>
                    <a:ext uri="{FF2B5EF4-FFF2-40B4-BE49-F238E27FC236}">
                      <a16:creationId xmlns:a16="http://schemas.microsoft.com/office/drawing/2014/main" id="{8C1F6961-F3D9-4519-9483-B58A579AE1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0" y="1434"/>
                  <a:ext cx="90" cy="91"/>
                </a:xfrm>
                <a:prstGeom prst="ellipse">
                  <a:avLst/>
                </a:prstGeom>
                <a:solidFill>
                  <a:srgbClr val="990033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91" name="Oval 139">
                  <a:extLst>
                    <a:ext uri="{FF2B5EF4-FFF2-40B4-BE49-F238E27FC236}">
                      <a16:creationId xmlns:a16="http://schemas.microsoft.com/office/drawing/2014/main" id="{A39FB61A-8472-4705-A12D-BF1444071B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01598">
                  <a:off x="769" y="1661"/>
                  <a:ext cx="181" cy="45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92" name="Oval 140">
                  <a:extLst>
                    <a:ext uri="{FF2B5EF4-FFF2-40B4-BE49-F238E27FC236}">
                      <a16:creationId xmlns:a16="http://schemas.microsoft.com/office/drawing/2014/main" id="{39093BAD-AA8B-456E-8B64-468E1DC776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448070">
                  <a:off x="884" y="1480"/>
                  <a:ext cx="227" cy="46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93" name="Oval 141">
                  <a:extLst>
                    <a:ext uri="{FF2B5EF4-FFF2-40B4-BE49-F238E27FC236}">
                      <a16:creationId xmlns:a16="http://schemas.microsoft.com/office/drawing/2014/main" id="{70D65B63-7590-4254-AEBA-145F31FFD1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378428">
                  <a:off x="561" y="1773"/>
                  <a:ext cx="227" cy="46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4599" name="Group 142">
                <a:extLst>
                  <a:ext uri="{FF2B5EF4-FFF2-40B4-BE49-F238E27FC236}">
                    <a16:creationId xmlns:a16="http://schemas.microsoft.com/office/drawing/2014/main" id="{946B6F47-2671-42C8-9F9E-CBD6507ED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24655">
                <a:off x="2726" y="1649"/>
                <a:ext cx="652" cy="853"/>
                <a:chOff x="323" y="716"/>
                <a:chExt cx="652" cy="853"/>
              </a:xfrm>
            </p:grpSpPr>
            <p:sp>
              <p:nvSpPr>
                <p:cNvPr id="24645" name="AutoShape 143">
                  <a:extLst>
                    <a:ext uri="{FF2B5EF4-FFF2-40B4-BE49-F238E27FC236}">
                      <a16:creationId xmlns:a16="http://schemas.microsoft.com/office/drawing/2014/main" id="{6F73DDAC-A90D-4D17-8184-244A231F48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10" y="798"/>
                  <a:ext cx="51" cy="7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46" name="AutoShape 144">
                  <a:extLst>
                    <a:ext uri="{FF2B5EF4-FFF2-40B4-BE49-F238E27FC236}">
                      <a16:creationId xmlns:a16="http://schemas.microsoft.com/office/drawing/2014/main" id="{AA9A2B6B-F83E-4437-9967-319A31CB26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88" y="716"/>
                  <a:ext cx="50" cy="7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47" name="AutoShape 145">
                  <a:extLst>
                    <a:ext uri="{FF2B5EF4-FFF2-40B4-BE49-F238E27FC236}">
                      <a16:creationId xmlns:a16="http://schemas.microsoft.com/office/drawing/2014/main" id="{349BC611-7E1A-474D-B472-EC52964021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06" y="879"/>
                  <a:ext cx="48" cy="58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48" name="AutoShape 146">
                  <a:extLst>
                    <a:ext uri="{FF2B5EF4-FFF2-40B4-BE49-F238E27FC236}">
                      <a16:creationId xmlns:a16="http://schemas.microsoft.com/office/drawing/2014/main" id="{930A148B-F57B-4B05-AE5B-5BCBB92BCD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71" y="780"/>
                  <a:ext cx="50" cy="5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49" name="Oval 147">
                  <a:extLst>
                    <a:ext uri="{FF2B5EF4-FFF2-40B4-BE49-F238E27FC236}">
                      <a16:creationId xmlns:a16="http://schemas.microsoft.com/office/drawing/2014/main" id="{51EDB0E4-359F-4C1D-8E5F-8642882B9E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68" y="85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50" name="Oval 148">
                  <a:extLst>
                    <a:ext uri="{FF2B5EF4-FFF2-40B4-BE49-F238E27FC236}">
                      <a16:creationId xmlns:a16="http://schemas.microsoft.com/office/drawing/2014/main" id="{4EC16B46-83CC-4E9B-B037-94B7738D8E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84" y="92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51" name="Oval 149">
                  <a:extLst>
                    <a:ext uri="{FF2B5EF4-FFF2-40B4-BE49-F238E27FC236}">
                      <a16:creationId xmlns:a16="http://schemas.microsoft.com/office/drawing/2014/main" id="{D38F81A4-3D35-4B68-9CFB-1EAE82447B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41" y="97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52" name="Oval 150">
                  <a:extLst>
                    <a:ext uri="{FF2B5EF4-FFF2-40B4-BE49-F238E27FC236}">
                      <a16:creationId xmlns:a16="http://schemas.microsoft.com/office/drawing/2014/main" id="{E795D844-3240-4CC5-B7E5-E77F5099E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12" y="107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53" name="Oval 151">
                  <a:extLst>
                    <a:ext uri="{FF2B5EF4-FFF2-40B4-BE49-F238E27FC236}">
                      <a16:creationId xmlns:a16="http://schemas.microsoft.com/office/drawing/2014/main" id="{F1F9FEEA-BF52-44E0-8800-44B6499BB0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3" y="127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54" name="Oval 152">
                  <a:extLst>
                    <a:ext uri="{FF2B5EF4-FFF2-40B4-BE49-F238E27FC236}">
                      <a16:creationId xmlns:a16="http://schemas.microsoft.com/office/drawing/2014/main" id="{FC2BE46D-9E28-4F1C-B4A1-B6A4C66452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81" y="820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55" name="Oval 153">
                  <a:extLst>
                    <a:ext uri="{FF2B5EF4-FFF2-40B4-BE49-F238E27FC236}">
                      <a16:creationId xmlns:a16="http://schemas.microsoft.com/office/drawing/2014/main" id="{B9248842-50B9-46E5-9505-8CA5857F28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0" y="909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56" name="Oval 154">
                  <a:extLst>
                    <a:ext uri="{FF2B5EF4-FFF2-40B4-BE49-F238E27FC236}">
                      <a16:creationId xmlns:a16="http://schemas.microsoft.com/office/drawing/2014/main" id="{89289C64-F534-47EB-AEE6-5BC392D1D3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16" y="108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57" name="Oval 155">
                  <a:extLst>
                    <a:ext uri="{FF2B5EF4-FFF2-40B4-BE49-F238E27FC236}">
                      <a16:creationId xmlns:a16="http://schemas.microsoft.com/office/drawing/2014/main" id="{596E2FB0-A543-4D51-914D-718379C998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82" y="1216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58" name="Oval 156">
                  <a:extLst>
                    <a:ext uri="{FF2B5EF4-FFF2-40B4-BE49-F238E27FC236}">
                      <a16:creationId xmlns:a16="http://schemas.microsoft.com/office/drawing/2014/main" id="{1C8F0521-9285-4332-98A9-7EE3C12A65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22" y="91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59" name="Oval 157">
                  <a:extLst>
                    <a:ext uri="{FF2B5EF4-FFF2-40B4-BE49-F238E27FC236}">
                      <a16:creationId xmlns:a16="http://schemas.microsoft.com/office/drawing/2014/main" id="{AF612CB8-E57A-4ED7-8EC1-B5124375FE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391" y="103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60" name="Oval 158">
                  <a:extLst>
                    <a:ext uri="{FF2B5EF4-FFF2-40B4-BE49-F238E27FC236}">
                      <a16:creationId xmlns:a16="http://schemas.microsoft.com/office/drawing/2014/main" id="{A9FF5470-5471-4951-AE33-924C4FA24C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365" y="115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61" name="Oval 159">
                  <a:extLst>
                    <a:ext uri="{FF2B5EF4-FFF2-40B4-BE49-F238E27FC236}">
                      <a16:creationId xmlns:a16="http://schemas.microsoft.com/office/drawing/2014/main" id="{029ED270-07EB-45E2-B05D-8E23C4E7FC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323" y="1310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62" name="Oval 160">
                  <a:extLst>
                    <a:ext uri="{FF2B5EF4-FFF2-40B4-BE49-F238E27FC236}">
                      <a16:creationId xmlns:a16="http://schemas.microsoft.com/office/drawing/2014/main" id="{EA7D48DC-F260-401D-8915-34671F1828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67" y="111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63" name="Oval 161">
                  <a:extLst>
                    <a:ext uri="{FF2B5EF4-FFF2-40B4-BE49-F238E27FC236}">
                      <a16:creationId xmlns:a16="http://schemas.microsoft.com/office/drawing/2014/main" id="{2FD06AF6-0AF1-43B9-A289-11136E2C51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11" y="133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64" name="Rectangle 162">
                  <a:extLst>
                    <a:ext uri="{FF2B5EF4-FFF2-40B4-BE49-F238E27FC236}">
                      <a16:creationId xmlns:a16="http://schemas.microsoft.com/office/drawing/2014/main" id="{16D1D61B-75C1-457B-B5E3-4AAC8D3550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97" y="991"/>
                  <a:ext cx="81" cy="53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65" name="Rectangle 163">
                  <a:extLst>
                    <a:ext uri="{FF2B5EF4-FFF2-40B4-BE49-F238E27FC236}">
                      <a16:creationId xmlns:a16="http://schemas.microsoft.com/office/drawing/2014/main" id="{4543C2D2-C0B1-4DC6-9132-46FFE54BAD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88" y="996"/>
                  <a:ext cx="121" cy="48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66" name="Rectangle 164">
                  <a:extLst>
                    <a:ext uri="{FF2B5EF4-FFF2-40B4-BE49-F238E27FC236}">
                      <a16:creationId xmlns:a16="http://schemas.microsoft.com/office/drawing/2014/main" id="{51AB445E-77E4-4BA7-8B80-DE8E032904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98" y="1161"/>
                  <a:ext cx="65" cy="44"/>
                </a:xfrm>
                <a:prstGeom prst="rect">
                  <a:avLst/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67" name="Rectangle 165">
                  <a:extLst>
                    <a:ext uri="{FF2B5EF4-FFF2-40B4-BE49-F238E27FC236}">
                      <a16:creationId xmlns:a16="http://schemas.microsoft.com/office/drawing/2014/main" id="{EE5609DF-AE8C-4757-AD42-4549281356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7" y="1160"/>
                  <a:ext cx="121" cy="44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68" name="Oval 166">
                  <a:extLst>
                    <a:ext uri="{FF2B5EF4-FFF2-40B4-BE49-F238E27FC236}">
                      <a16:creationId xmlns:a16="http://schemas.microsoft.com/office/drawing/2014/main" id="{FFDA86DC-DEF3-42DB-9B88-A678CBA073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8" y="137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69" name="Oval 167">
                  <a:extLst>
                    <a:ext uri="{FF2B5EF4-FFF2-40B4-BE49-F238E27FC236}">
                      <a16:creationId xmlns:a16="http://schemas.microsoft.com/office/drawing/2014/main" id="{54143916-9AE1-465B-82B0-1A25555291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31" y="73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70" name="Oval 168">
                  <a:extLst>
                    <a:ext uri="{FF2B5EF4-FFF2-40B4-BE49-F238E27FC236}">
                      <a16:creationId xmlns:a16="http://schemas.microsoft.com/office/drawing/2014/main" id="{A65092C7-8497-4387-8F8A-BE688679A4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91" y="146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71" name="Oval 169">
                  <a:extLst>
                    <a:ext uri="{FF2B5EF4-FFF2-40B4-BE49-F238E27FC236}">
                      <a16:creationId xmlns:a16="http://schemas.microsoft.com/office/drawing/2014/main" id="{F02D3793-0926-4357-998D-40664B4139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28" y="1127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72" name="Oval 170">
                  <a:extLst>
                    <a:ext uri="{FF2B5EF4-FFF2-40B4-BE49-F238E27FC236}">
                      <a16:creationId xmlns:a16="http://schemas.microsoft.com/office/drawing/2014/main" id="{712A5A6D-BDAA-489B-A81C-C302CE5782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86" y="129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73" name="Oval 171">
                  <a:extLst>
                    <a:ext uri="{FF2B5EF4-FFF2-40B4-BE49-F238E27FC236}">
                      <a16:creationId xmlns:a16="http://schemas.microsoft.com/office/drawing/2014/main" id="{A8CB5977-5AF1-4BB5-80AD-463873B989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18" y="95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74" name="Oval 172">
                  <a:extLst>
                    <a:ext uri="{FF2B5EF4-FFF2-40B4-BE49-F238E27FC236}">
                      <a16:creationId xmlns:a16="http://schemas.microsoft.com/office/drawing/2014/main" id="{D81EAF08-8FF2-487F-9315-AAA53858EB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06" y="820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675" name="Group 173">
                  <a:extLst>
                    <a:ext uri="{FF2B5EF4-FFF2-40B4-BE49-F238E27FC236}">
                      <a16:creationId xmlns:a16="http://schemas.microsoft.com/office/drawing/2014/main" id="{59AD93A1-32EE-4C88-8EF2-19467488C1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54623">
                  <a:off x="739" y="1058"/>
                  <a:ext cx="121" cy="46"/>
                  <a:chOff x="647" y="1706"/>
                  <a:chExt cx="136" cy="46"/>
                </a:xfrm>
              </p:grpSpPr>
              <p:sp>
                <p:nvSpPr>
                  <p:cNvPr id="24683" name="Rectangle 174">
                    <a:extLst>
                      <a:ext uri="{FF2B5EF4-FFF2-40B4-BE49-F238E27FC236}">
                        <a16:creationId xmlns:a16="http://schemas.microsoft.com/office/drawing/2014/main" id="{4AA64557-149C-4DE7-A48D-2B71676028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7" y="1706"/>
                    <a:ext cx="91" cy="46"/>
                  </a:xfrm>
                  <a:prstGeom prst="rect">
                    <a:avLst/>
                  </a:prstGeom>
                  <a:solidFill>
                    <a:srgbClr val="FF6600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684" name="Rectangle 175">
                    <a:extLst>
                      <a:ext uri="{FF2B5EF4-FFF2-40B4-BE49-F238E27FC236}">
                        <a16:creationId xmlns:a16="http://schemas.microsoft.com/office/drawing/2014/main" id="{EDDE3141-9E76-4487-B832-6F492E6CA6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7" y="1708"/>
                    <a:ext cx="136" cy="44"/>
                  </a:xfrm>
                  <a:prstGeom prst="rect">
                    <a:avLst/>
                  </a:prstGeom>
                  <a:solidFill>
                    <a:srgbClr val="FF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4676" name="Oval 176">
                  <a:extLst>
                    <a:ext uri="{FF2B5EF4-FFF2-40B4-BE49-F238E27FC236}">
                      <a16:creationId xmlns:a16="http://schemas.microsoft.com/office/drawing/2014/main" id="{D47FC32B-D7DA-4A9D-9E7C-0CAD2514A3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935" y="873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77" name="Oval 177">
                  <a:extLst>
                    <a:ext uri="{FF2B5EF4-FFF2-40B4-BE49-F238E27FC236}">
                      <a16:creationId xmlns:a16="http://schemas.microsoft.com/office/drawing/2014/main" id="{16D6DCA7-D95F-4BC5-8F01-5ADF6C4A69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56" y="121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78" name="Oval 178">
                  <a:extLst>
                    <a:ext uri="{FF2B5EF4-FFF2-40B4-BE49-F238E27FC236}">
                      <a16:creationId xmlns:a16="http://schemas.microsoft.com/office/drawing/2014/main" id="{2424327E-205B-4FE7-9DF6-DE03526284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17" y="135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79" name="Oval 179">
                  <a:extLst>
                    <a:ext uri="{FF2B5EF4-FFF2-40B4-BE49-F238E27FC236}">
                      <a16:creationId xmlns:a16="http://schemas.microsoft.com/office/drawing/2014/main" id="{E418E739-93D2-4C65-9C05-4D2A2D65E2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82" y="1089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80" name="Oval 180">
                  <a:extLst>
                    <a:ext uri="{FF2B5EF4-FFF2-40B4-BE49-F238E27FC236}">
                      <a16:creationId xmlns:a16="http://schemas.microsoft.com/office/drawing/2014/main" id="{4DC241CE-FA76-4059-881A-DC2684200A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908" y="97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81" name="Oval 181">
                  <a:extLst>
                    <a:ext uri="{FF2B5EF4-FFF2-40B4-BE49-F238E27FC236}">
                      <a16:creationId xmlns:a16="http://schemas.microsoft.com/office/drawing/2014/main" id="{CB0E9AC6-29C6-42F6-B894-B020015F47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27" y="1306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82" name="Oval 182">
                  <a:extLst>
                    <a:ext uri="{FF2B5EF4-FFF2-40B4-BE49-F238E27FC236}">
                      <a16:creationId xmlns:a16="http://schemas.microsoft.com/office/drawing/2014/main" id="{2B7C180C-C395-4710-B4CB-4EA0D878A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96" y="143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4600" name="Group 183">
                <a:extLst>
                  <a:ext uri="{FF2B5EF4-FFF2-40B4-BE49-F238E27FC236}">
                    <a16:creationId xmlns:a16="http://schemas.microsoft.com/office/drawing/2014/main" id="{D56A6FC7-BF00-46C1-B82D-142F61F562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232264">
                <a:off x="1791" y="2297"/>
                <a:ext cx="499" cy="1134"/>
                <a:chOff x="567" y="1389"/>
                <a:chExt cx="499" cy="1134"/>
              </a:xfrm>
            </p:grpSpPr>
            <p:sp>
              <p:nvSpPr>
                <p:cNvPr id="24632" name="Oval 184">
                  <a:extLst>
                    <a:ext uri="{FF2B5EF4-FFF2-40B4-BE49-F238E27FC236}">
                      <a16:creationId xmlns:a16="http://schemas.microsoft.com/office/drawing/2014/main" id="{629870AA-6939-487C-B5C3-FE29D57571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7" y="1570"/>
                  <a:ext cx="90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33" name="Oval 185">
                  <a:extLst>
                    <a:ext uri="{FF2B5EF4-FFF2-40B4-BE49-F238E27FC236}">
                      <a16:creationId xmlns:a16="http://schemas.microsoft.com/office/drawing/2014/main" id="{5DAF182A-92E7-43B3-866C-8E4A7BEDA2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3" y="1480"/>
                  <a:ext cx="90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34" name="Oval 186">
                  <a:extLst>
                    <a:ext uri="{FF2B5EF4-FFF2-40B4-BE49-F238E27FC236}">
                      <a16:creationId xmlns:a16="http://schemas.microsoft.com/office/drawing/2014/main" id="{E93D4A82-BB51-45F9-860E-7BFCDAD331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" y="1706"/>
                  <a:ext cx="91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35" name="Oval 187">
                  <a:extLst>
                    <a:ext uri="{FF2B5EF4-FFF2-40B4-BE49-F238E27FC236}">
                      <a16:creationId xmlns:a16="http://schemas.microsoft.com/office/drawing/2014/main" id="{D95DA99A-7BF1-400A-AC37-2151B9DF85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1389"/>
                  <a:ext cx="91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36" name="Oval 188">
                  <a:extLst>
                    <a:ext uri="{FF2B5EF4-FFF2-40B4-BE49-F238E27FC236}">
                      <a16:creationId xmlns:a16="http://schemas.microsoft.com/office/drawing/2014/main" id="{759A1F4B-8BCA-427D-A362-E460C84F58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1933"/>
                  <a:ext cx="136" cy="46"/>
                </a:xfrm>
                <a:prstGeom prst="ellipse">
                  <a:avLst/>
                </a:prstGeom>
                <a:solidFill>
                  <a:srgbClr val="99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37" name="Oval 189">
                  <a:extLst>
                    <a:ext uri="{FF2B5EF4-FFF2-40B4-BE49-F238E27FC236}">
                      <a16:creationId xmlns:a16="http://schemas.microsoft.com/office/drawing/2014/main" id="{CA7C4A7C-DC87-498F-B1E1-F6FE5F13D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2069"/>
                  <a:ext cx="136" cy="46"/>
                </a:xfrm>
                <a:prstGeom prst="ellipse">
                  <a:avLst/>
                </a:prstGeom>
                <a:solidFill>
                  <a:srgbClr val="99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38" name="Oval 190">
                  <a:extLst>
                    <a:ext uri="{FF2B5EF4-FFF2-40B4-BE49-F238E27FC236}">
                      <a16:creationId xmlns:a16="http://schemas.microsoft.com/office/drawing/2014/main" id="{28C3AE98-3019-4D0A-818B-B3547E5F12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4" y="1888"/>
                  <a:ext cx="136" cy="46"/>
                </a:xfrm>
                <a:prstGeom prst="ellipse">
                  <a:avLst/>
                </a:prstGeom>
                <a:solidFill>
                  <a:srgbClr val="99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39" name="Line 191">
                  <a:extLst>
                    <a:ext uri="{FF2B5EF4-FFF2-40B4-BE49-F238E27FC236}">
                      <a16:creationId xmlns:a16="http://schemas.microsoft.com/office/drawing/2014/main" id="{7E1A9B31-2FCB-4B5D-A4B2-7D445FB806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7" y="1933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40" name="Line 192">
                  <a:extLst>
                    <a:ext uri="{FF2B5EF4-FFF2-40B4-BE49-F238E27FC236}">
                      <a16:creationId xmlns:a16="http://schemas.microsoft.com/office/drawing/2014/main" id="{6427E461-C2FB-4089-9B3D-F3879B5EC8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7" y="1979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41" name="Line 193">
                  <a:extLst>
                    <a:ext uri="{FF2B5EF4-FFF2-40B4-BE49-F238E27FC236}">
                      <a16:creationId xmlns:a16="http://schemas.microsoft.com/office/drawing/2014/main" id="{513DBC29-F0BB-421D-AC60-E0A5DC626D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8" y="2069"/>
                  <a:ext cx="53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42" name="Line 194">
                  <a:extLst>
                    <a:ext uri="{FF2B5EF4-FFF2-40B4-BE49-F238E27FC236}">
                      <a16:creationId xmlns:a16="http://schemas.microsoft.com/office/drawing/2014/main" id="{049654C2-AB81-488D-85E3-7A33945887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4" y="2115"/>
                  <a:ext cx="5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43" name="Line 195">
                  <a:extLst>
                    <a:ext uri="{FF2B5EF4-FFF2-40B4-BE49-F238E27FC236}">
                      <a16:creationId xmlns:a16="http://schemas.microsoft.com/office/drawing/2014/main" id="{FB249F36-534D-42E6-99CC-EEA7B34898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1" y="1887"/>
                  <a:ext cx="57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44" name="Line 196">
                  <a:extLst>
                    <a:ext uri="{FF2B5EF4-FFF2-40B4-BE49-F238E27FC236}">
                      <a16:creationId xmlns:a16="http://schemas.microsoft.com/office/drawing/2014/main" id="{82710A37-8676-46CC-B2C6-292184A2DB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3" y="1933"/>
                  <a:ext cx="57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4601" name="Oval 197">
                <a:extLst>
                  <a:ext uri="{FF2B5EF4-FFF2-40B4-BE49-F238E27FC236}">
                    <a16:creationId xmlns:a16="http://schemas.microsoft.com/office/drawing/2014/main" id="{F429433F-2D96-416D-8691-FB32A81613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7" y="1679"/>
                <a:ext cx="46" cy="91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02" name="Oval 198">
                <a:extLst>
                  <a:ext uri="{FF2B5EF4-FFF2-40B4-BE49-F238E27FC236}">
                    <a16:creationId xmlns:a16="http://schemas.microsoft.com/office/drawing/2014/main" id="{16038968-7332-4223-8722-385D3C33A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616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03" name="Oval 199">
                <a:extLst>
                  <a:ext uri="{FF2B5EF4-FFF2-40B4-BE49-F238E27FC236}">
                    <a16:creationId xmlns:a16="http://schemas.microsoft.com/office/drawing/2014/main" id="{69029C63-DDA4-47A3-9931-F7A390604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6" y="1253"/>
                <a:ext cx="135" cy="136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04" name="Line 200">
                <a:extLst>
                  <a:ext uri="{FF2B5EF4-FFF2-40B4-BE49-F238E27FC236}">
                    <a16:creationId xmlns:a16="http://schemas.microsoft.com/office/drawing/2014/main" id="{F218E694-356E-4067-9A51-045FCC0C1C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7" y="3113"/>
                <a:ext cx="1815" cy="544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05" name="Line 201">
                <a:extLst>
                  <a:ext uri="{FF2B5EF4-FFF2-40B4-BE49-F238E27FC236}">
                    <a16:creationId xmlns:a16="http://schemas.microsoft.com/office/drawing/2014/main" id="{9ABC13C9-1B7D-4C14-9650-7A8E4895E4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6" y="2750"/>
                <a:ext cx="772" cy="454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4606" name="Group 202">
                <a:extLst>
                  <a:ext uri="{FF2B5EF4-FFF2-40B4-BE49-F238E27FC236}">
                    <a16:creationId xmlns:a16="http://schemas.microsoft.com/office/drawing/2014/main" id="{726C8A8D-15A5-4BD9-A44D-F3E13246A8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283027">
                <a:off x="3515" y="1480"/>
                <a:ext cx="817" cy="136"/>
                <a:chOff x="3878" y="1842"/>
                <a:chExt cx="817" cy="136"/>
              </a:xfrm>
            </p:grpSpPr>
            <p:sp>
              <p:nvSpPr>
                <p:cNvPr id="24630" name="Line 203">
                  <a:extLst>
                    <a:ext uri="{FF2B5EF4-FFF2-40B4-BE49-F238E27FC236}">
                      <a16:creationId xmlns:a16="http://schemas.microsoft.com/office/drawing/2014/main" id="{75DD0F27-D2FC-4A8E-AA0E-623C42AC3C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8" y="1933"/>
                  <a:ext cx="81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31" name="Line 204">
                  <a:extLst>
                    <a:ext uri="{FF2B5EF4-FFF2-40B4-BE49-F238E27FC236}">
                      <a16:creationId xmlns:a16="http://schemas.microsoft.com/office/drawing/2014/main" id="{AE79A78B-7FB1-424A-9DEF-1E6B2415B7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8" y="1842"/>
                  <a:ext cx="635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4607" name="Line 205">
                <a:extLst>
                  <a:ext uri="{FF2B5EF4-FFF2-40B4-BE49-F238E27FC236}">
                    <a16:creationId xmlns:a16="http://schemas.microsoft.com/office/drawing/2014/main" id="{F9E22123-0A14-4E0A-9EAF-B223B99B8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2" y="1163"/>
                <a:ext cx="726" cy="4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4608" name="Group 206">
                <a:extLst>
                  <a:ext uri="{FF2B5EF4-FFF2-40B4-BE49-F238E27FC236}">
                    <a16:creationId xmlns:a16="http://schemas.microsoft.com/office/drawing/2014/main" id="{0AA37125-A5F1-4125-A7F6-EE6C1C715A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43" y="1933"/>
                <a:ext cx="1000" cy="926"/>
                <a:chOff x="247" y="1071"/>
                <a:chExt cx="1000" cy="926"/>
              </a:xfrm>
            </p:grpSpPr>
            <p:grpSp>
              <p:nvGrpSpPr>
                <p:cNvPr id="24616" name="Group 207">
                  <a:extLst>
                    <a:ext uri="{FF2B5EF4-FFF2-40B4-BE49-F238E27FC236}">
                      <a16:creationId xmlns:a16="http://schemas.microsoft.com/office/drawing/2014/main" id="{0E2F0564-EB7B-4DEF-BA53-17E65283E7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7" y="1071"/>
                  <a:ext cx="1000" cy="926"/>
                  <a:chOff x="247" y="1071"/>
                  <a:chExt cx="1000" cy="926"/>
                </a:xfrm>
              </p:grpSpPr>
              <p:sp>
                <p:nvSpPr>
                  <p:cNvPr id="24618" name="Oval 208">
                    <a:extLst>
                      <a:ext uri="{FF2B5EF4-FFF2-40B4-BE49-F238E27FC236}">
                        <a16:creationId xmlns:a16="http://schemas.microsoft.com/office/drawing/2014/main" id="{F72C6D72-5768-473C-B301-C850990967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9" y="1071"/>
                    <a:ext cx="998" cy="908"/>
                  </a:xfrm>
                  <a:prstGeom prst="ellipse">
                    <a:avLst/>
                  </a:prstGeom>
                  <a:solidFill>
                    <a:srgbClr val="FFFF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619" name="Oval 209">
                    <a:extLst>
                      <a:ext uri="{FF2B5EF4-FFF2-40B4-BE49-F238E27FC236}">
                        <a16:creationId xmlns:a16="http://schemas.microsoft.com/office/drawing/2014/main" id="{1C67CF7E-720F-4EF4-9F41-95E862919D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3167750">
                    <a:off x="992" y="1758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620" name="Oval 210">
                    <a:extLst>
                      <a:ext uri="{FF2B5EF4-FFF2-40B4-BE49-F238E27FC236}">
                        <a16:creationId xmlns:a16="http://schemas.microsoft.com/office/drawing/2014/main" id="{01723DD4-A462-4E37-97E4-2C9D16DC83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7533237">
                    <a:off x="1001" y="1263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621" name="Oval 211">
                    <a:extLst>
                      <a:ext uri="{FF2B5EF4-FFF2-40B4-BE49-F238E27FC236}">
                        <a16:creationId xmlns:a16="http://schemas.microsoft.com/office/drawing/2014/main" id="{24006557-C7BA-4708-9689-AE3BC9CC82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9810645">
                    <a:off x="766" y="1096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622" name="Oval 212">
                    <a:extLst>
                      <a:ext uri="{FF2B5EF4-FFF2-40B4-BE49-F238E27FC236}">
                        <a16:creationId xmlns:a16="http://schemas.microsoft.com/office/drawing/2014/main" id="{1579BDD4-FB49-4E8C-AF38-06D33D877B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1236467">
                    <a:off x="836" y="1912"/>
                    <a:ext cx="194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623" name="Oval 213">
                    <a:extLst>
                      <a:ext uri="{FF2B5EF4-FFF2-40B4-BE49-F238E27FC236}">
                        <a16:creationId xmlns:a16="http://schemas.microsoft.com/office/drawing/2014/main" id="{E01BB3D3-E9CD-4C01-BB69-F2DC490125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362864">
                    <a:off x="396" y="1888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624" name="Oval 214">
                    <a:extLst>
                      <a:ext uri="{FF2B5EF4-FFF2-40B4-BE49-F238E27FC236}">
                        <a16:creationId xmlns:a16="http://schemas.microsoft.com/office/drawing/2014/main" id="{1CD67089-20F9-4631-A1CC-BF9221522A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877814">
                    <a:off x="477" y="1089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625" name="Oval 215">
                    <a:extLst>
                      <a:ext uri="{FF2B5EF4-FFF2-40B4-BE49-F238E27FC236}">
                        <a16:creationId xmlns:a16="http://schemas.microsoft.com/office/drawing/2014/main" id="{58F483DA-82AA-48BB-9AC0-1050F129E6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3023811">
                    <a:off x="236" y="1236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626" name="Oval 216">
                    <a:extLst>
                      <a:ext uri="{FF2B5EF4-FFF2-40B4-BE49-F238E27FC236}">
                        <a16:creationId xmlns:a16="http://schemas.microsoft.com/office/drawing/2014/main" id="{8E744DED-3F2F-47AB-8DEE-E358DF0DCD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7221579">
                    <a:off x="210" y="1713"/>
                    <a:ext cx="235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627" name="Oval 217">
                    <a:extLst>
                      <a:ext uri="{FF2B5EF4-FFF2-40B4-BE49-F238E27FC236}">
                        <a16:creationId xmlns:a16="http://schemas.microsoft.com/office/drawing/2014/main" id="{379541A9-4053-4CE1-BE80-877BA9E012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110107">
                    <a:off x="152" y="1474"/>
                    <a:ext cx="235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628" name="Oval 218">
                    <a:extLst>
                      <a:ext uri="{FF2B5EF4-FFF2-40B4-BE49-F238E27FC236}">
                        <a16:creationId xmlns:a16="http://schemas.microsoft.com/office/drawing/2014/main" id="{7927FF8E-BC08-4AE7-856F-CF5AA4F715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107" y="1516"/>
                    <a:ext cx="235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629" name="Oval 219">
                    <a:extLst>
                      <a:ext uri="{FF2B5EF4-FFF2-40B4-BE49-F238E27FC236}">
                        <a16:creationId xmlns:a16="http://schemas.microsoft.com/office/drawing/2014/main" id="{4CEBB2D9-83FF-4DF8-87B8-06110CF319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81" y="1952"/>
                    <a:ext cx="148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4617" name="Oval 220">
                  <a:extLst>
                    <a:ext uri="{FF2B5EF4-FFF2-40B4-BE49-F238E27FC236}">
                      <a16:creationId xmlns:a16="http://schemas.microsoft.com/office/drawing/2014/main" id="{BF8B8BDC-5435-42D7-B940-A703DDC96F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389"/>
                  <a:ext cx="318" cy="273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4609" name="Line 221">
                <a:extLst>
                  <a:ext uri="{FF2B5EF4-FFF2-40B4-BE49-F238E27FC236}">
                    <a16:creationId xmlns:a16="http://schemas.microsoft.com/office/drawing/2014/main" id="{E1ABA99A-AF48-4C1A-86D6-1D4558AAE9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7" y="2197"/>
                <a:ext cx="87" cy="42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10" name="Line 222">
                <a:extLst>
                  <a:ext uri="{FF2B5EF4-FFF2-40B4-BE49-F238E27FC236}">
                    <a16:creationId xmlns:a16="http://schemas.microsoft.com/office/drawing/2014/main" id="{845825B1-6F5F-43CD-9713-8B4CF71EEF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1" y="2196"/>
                <a:ext cx="65" cy="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11" name="Line 223">
                <a:extLst>
                  <a:ext uri="{FF2B5EF4-FFF2-40B4-BE49-F238E27FC236}">
                    <a16:creationId xmlns:a16="http://schemas.microsoft.com/office/drawing/2014/main" id="{AD2E2C53-AAD2-4CEF-83DA-7A12731E4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1" y="2217"/>
                <a:ext cx="65" cy="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12" name="Oval 224">
                <a:extLst>
                  <a:ext uri="{FF2B5EF4-FFF2-40B4-BE49-F238E27FC236}">
                    <a16:creationId xmlns:a16="http://schemas.microsoft.com/office/drawing/2014/main" id="{3222348A-43A9-4141-824A-FA5117E57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2841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13" name="Oval 225">
                <a:extLst>
                  <a:ext uri="{FF2B5EF4-FFF2-40B4-BE49-F238E27FC236}">
                    <a16:creationId xmlns:a16="http://schemas.microsoft.com/office/drawing/2014/main" id="{9B2B4002-D0AD-4652-8D41-C18D5B4FA1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795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14" name="Oval 226">
                <a:extLst>
                  <a:ext uri="{FF2B5EF4-FFF2-40B4-BE49-F238E27FC236}">
                    <a16:creationId xmlns:a16="http://schemas.microsoft.com/office/drawing/2014/main" id="{011E9966-9361-468E-8420-A52C0C3608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15" name="Oval 227">
                <a:extLst>
                  <a:ext uri="{FF2B5EF4-FFF2-40B4-BE49-F238E27FC236}">
                    <a16:creationId xmlns:a16="http://schemas.microsoft.com/office/drawing/2014/main" id="{682B7ADD-5E9C-4D87-BD26-DB35B32999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2659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593" name="Oval 228">
              <a:extLst>
                <a:ext uri="{FF2B5EF4-FFF2-40B4-BE49-F238E27FC236}">
                  <a16:creationId xmlns:a16="http://schemas.microsoft.com/office/drawing/2014/main" id="{F8ACBB50-6AA5-4E2D-837B-E20C2B8BD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1207"/>
              <a:ext cx="90" cy="90"/>
            </a:xfrm>
            <a:prstGeom prst="ellipse">
              <a:avLst/>
            </a:prstGeom>
            <a:solidFill>
              <a:srgbClr val="9900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507" name="Rectangle 4">
            <a:extLst>
              <a:ext uri="{FF2B5EF4-FFF2-40B4-BE49-F238E27FC236}">
                <a16:creationId xmlns:a16="http://schemas.microsoft.com/office/drawing/2014/main" id="{0BE42C38-417E-45C6-BFE4-D532803AB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/>
              <a:t>17. What is the function of this organelle?</a:t>
            </a:r>
          </a:p>
        </p:txBody>
      </p:sp>
      <p:sp>
        <p:nvSpPr>
          <p:cNvPr id="24580" name="AutoShape 5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F6D200F3-EF46-4231-A04A-BA2B53FD6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4941889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 and steroid synthesis</a:t>
            </a:r>
          </a:p>
        </p:txBody>
      </p:sp>
      <p:sp>
        <p:nvSpPr>
          <p:cNvPr id="24581" name="AutoShape 6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87A107FF-6E9C-4457-81BF-94B682EA8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021014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 and transport of proteins</a:t>
            </a:r>
          </a:p>
        </p:txBody>
      </p:sp>
      <p:sp>
        <p:nvSpPr>
          <p:cNvPr id="24582" name="AutoShape 7">
            <a:hlinkClick r:id="" action="ppaction://macro?name=Right" highlightClick="1"/>
            <a:extLst>
              <a:ext uri="{FF2B5EF4-FFF2-40B4-BE49-F238E27FC236}">
                <a16:creationId xmlns:a16="http://schemas.microsoft.com/office/drawing/2014/main" id="{F1FEAD6D-E9A2-41FE-955E-D60E07743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981451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Digestion of obsolete organelles</a:t>
            </a:r>
          </a:p>
        </p:txBody>
      </p:sp>
      <p:sp>
        <p:nvSpPr>
          <p:cNvPr id="24583" name="AutoShape 8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CB33E10A-52CD-4A07-8EA3-9EA25BB6C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2060576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Modification of proteins and packaging into vesicles</a:t>
            </a:r>
          </a:p>
        </p:txBody>
      </p:sp>
      <p:sp>
        <p:nvSpPr>
          <p:cNvPr id="24584" name="Line 118">
            <a:extLst>
              <a:ext uri="{FF2B5EF4-FFF2-40B4-BE49-F238E27FC236}">
                <a16:creationId xmlns:a16="http://schemas.microsoft.com/office/drawing/2014/main" id="{D75D1837-7532-433F-A625-F16EFB7E2B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5414" y="1844676"/>
            <a:ext cx="288925" cy="720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5" name="Text Box 119">
            <a:extLst>
              <a:ext uri="{FF2B5EF4-FFF2-40B4-BE49-F238E27FC236}">
                <a16:creationId xmlns:a16="http://schemas.microsoft.com/office/drawing/2014/main" id="{79609497-3E0E-45CD-8811-CF945C541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4" y="1412875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C838C59-A68E-4873-AC16-C959E4040783}"/>
              </a:ext>
            </a:extLst>
          </p:cNvPr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8CE957E-A06F-4A61-A665-1E581D07AA12}"/>
              </a:ext>
            </a:extLst>
          </p:cNvPr>
          <p:cNvSpPr/>
          <p:nvPr/>
        </p:nvSpPr>
        <p:spPr>
          <a:xfrm>
            <a:off x="1523630" y="6669088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0438379"/>
      </p:ext>
    </p:extLst>
  </p:cSld>
  <p:clrMapOvr>
    <a:masterClrMapping/>
  </p:clrMapOvr>
  <p:transition advClick="0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1AC86B53-AD3D-4A7A-8FB0-C6421AEC5B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/>
              <a:t>18. What is the function of this organelle?</a:t>
            </a:r>
          </a:p>
        </p:txBody>
      </p:sp>
      <p:sp>
        <p:nvSpPr>
          <p:cNvPr id="25603" name="AutoShape 5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D998C886-7255-46B2-8F79-20AD4B29C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2995614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of organelles</a:t>
            </a:r>
          </a:p>
        </p:txBody>
      </p:sp>
      <p:sp>
        <p:nvSpPr>
          <p:cNvPr id="25604" name="AutoShape 6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7C02D984-7855-417B-8B4B-DB9039130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932239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Controls what enters and leaves the cell</a:t>
            </a:r>
          </a:p>
        </p:txBody>
      </p:sp>
      <p:sp>
        <p:nvSpPr>
          <p:cNvPr id="25605" name="AutoShape 7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9CE46157-C31F-46D1-98AD-FD3F24147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4868864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Contains DNA and controls events in cell</a:t>
            </a:r>
          </a:p>
        </p:txBody>
      </p:sp>
      <p:sp>
        <p:nvSpPr>
          <p:cNvPr id="25606" name="AutoShape 8">
            <a:hlinkClick r:id="" action="ppaction://macro?name=Right" highlightClick="1"/>
            <a:extLst>
              <a:ext uri="{FF2B5EF4-FFF2-40B4-BE49-F238E27FC236}">
                <a16:creationId xmlns:a16="http://schemas.microsoft.com/office/drawing/2014/main" id="{C3377A45-0A97-4276-B0B7-7185EE9A1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2060576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of spindle</a:t>
            </a:r>
          </a:p>
        </p:txBody>
      </p:sp>
      <p:grpSp>
        <p:nvGrpSpPr>
          <p:cNvPr id="25607" name="Group 214">
            <a:extLst>
              <a:ext uri="{FF2B5EF4-FFF2-40B4-BE49-F238E27FC236}">
                <a16:creationId xmlns:a16="http://schemas.microsoft.com/office/drawing/2014/main" id="{2AB634A4-851B-4752-B7E0-2F258A0AB093}"/>
              </a:ext>
            </a:extLst>
          </p:cNvPr>
          <p:cNvGrpSpPr>
            <a:grpSpLocks/>
          </p:cNvGrpSpPr>
          <p:nvPr/>
        </p:nvGrpSpPr>
        <p:grpSpPr bwMode="auto">
          <a:xfrm>
            <a:off x="1847851" y="1773238"/>
            <a:ext cx="4462463" cy="3744912"/>
            <a:chOff x="1292" y="1026"/>
            <a:chExt cx="3312" cy="2813"/>
          </a:xfrm>
        </p:grpSpPr>
        <p:grpSp>
          <p:nvGrpSpPr>
            <p:cNvPr id="25617" name="Group 215">
              <a:extLst>
                <a:ext uri="{FF2B5EF4-FFF2-40B4-BE49-F238E27FC236}">
                  <a16:creationId xmlns:a16="http://schemas.microsoft.com/office/drawing/2014/main" id="{ADECD5F3-A429-448E-A326-12F8A0E9A5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2" y="1026"/>
              <a:ext cx="3312" cy="2813"/>
              <a:chOff x="1292" y="1026"/>
              <a:chExt cx="3312" cy="2813"/>
            </a:xfrm>
          </p:grpSpPr>
          <p:sp>
            <p:nvSpPr>
              <p:cNvPr id="25619" name="Oval 216">
                <a:extLst>
                  <a:ext uri="{FF2B5EF4-FFF2-40B4-BE49-F238E27FC236}">
                    <a16:creationId xmlns:a16="http://schemas.microsoft.com/office/drawing/2014/main" id="{09A9ADDF-9543-436E-ABEE-70C5DF3F0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1026"/>
                <a:ext cx="3312" cy="2813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5620" name="Group 217">
                <a:extLst>
                  <a:ext uri="{FF2B5EF4-FFF2-40B4-BE49-F238E27FC236}">
                    <a16:creationId xmlns:a16="http://schemas.microsoft.com/office/drawing/2014/main" id="{332BE643-5F35-4014-8685-446DF06D4F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5" y="2841"/>
                <a:ext cx="182" cy="182"/>
                <a:chOff x="4014" y="1842"/>
                <a:chExt cx="273" cy="182"/>
              </a:xfrm>
            </p:grpSpPr>
            <p:sp>
              <p:nvSpPr>
                <p:cNvPr id="25723" name="AutoShape 218">
                  <a:extLst>
                    <a:ext uri="{FF2B5EF4-FFF2-40B4-BE49-F238E27FC236}">
                      <a16:creationId xmlns:a16="http://schemas.microsoft.com/office/drawing/2014/main" id="{C11D7E60-6CC0-434F-8886-6FEBB9AFEE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4" y="1842"/>
                  <a:ext cx="45" cy="182"/>
                </a:xfrm>
                <a:prstGeom prst="can">
                  <a:avLst>
                    <a:gd name="adj" fmla="val 101111"/>
                  </a:avLst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24" name="AutoShape 219">
                  <a:extLst>
                    <a:ext uri="{FF2B5EF4-FFF2-40B4-BE49-F238E27FC236}">
                      <a16:creationId xmlns:a16="http://schemas.microsoft.com/office/drawing/2014/main" id="{CB267BBB-FAAB-4D0A-8375-E975147D2E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173" y="1865"/>
                  <a:ext cx="45" cy="182"/>
                </a:xfrm>
                <a:prstGeom prst="can">
                  <a:avLst>
                    <a:gd name="adj" fmla="val 101111"/>
                  </a:avLst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621" name="Group 220">
                <a:extLst>
                  <a:ext uri="{FF2B5EF4-FFF2-40B4-BE49-F238E27FC236}">
                    <a16:creationId xmlns:a16="http://schemas.microsoft.com/office/drawing/2014/main" id="{39AAFF2B-5587-4940-A28E-EFDF83749A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1616"/>
                <a:ext cx="226" cy="680"/>
                <a:chOff x="2608" y="1979"/>
                <a:chExt cx="181" cy="544"/>
              </a:xfrm>
            </p:grpSpPr>
            <p:sp>
              <p:nvSpPr>
                <p:cNvPr id="25721" name="Oval 221">
                  <a:extLst>
                    <a:ext uri="{FF2B5EF4-FFF2-40B4-BE49-F238E27FC236}">
                      <a16:creationId xmlns:a16="http://schemas.microsoft.com/office/drawing/2014/main" id="{656EA0FF-8D3A-4186-813D-04CAE3D2F8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8" y="1979"/>
                  <a:ext cx="181" cy="544"/>
                </a:xfrm>
                <a:prstGeom prst="ellipse">
                  <a:avLst/>
                </a:prstGeom>
                <a:solidFill>
                  <a:srgbClr val="FF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22" name="Freeform 222">
                  <a:extLst>
                    <a:ext uri="{FF2B5EF4-FFF2-40B4-BE49-F238E27FC236}">
                      <a16:creationId xmlns:a16="http://schemas.microsoft.com/office/drawing/2014/main" id="{2C03EF32-C724-4CD0-B11F-8A2E17D6AE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6" y="2009"/>
                  <a:ext cx="163" cy="481"/>
                </a:xfrm>
                <a:custGeom>
                  <a:avLst/>
                  <a:gdLst>
                    <a:gd name="T0" fmla="*/ 83 w 163"/>
                    <a:gd name="T1" fmla="*/ 1 h 481"/>
                    <a:gd name="T2" fmla="*/ 95 w 163"/>
                    <a:gd name="T3" fmla="*/ 4 h 481"/>
                    <a:gd name="T4" fmla="*/ 116 w 163"/>
                    <a:gd name="T5" fmla="*/ 22 h 481"/>
                    <a:gd name="T6" fmla="*/ 83 w 163"/>
                    <a:gd name="T7" fmla="*/ 52 h 481"/>
                    <a:gd name="T8" fmla="*/ 71 w 163"/>
                    <a:gd name="T9" fmla="*/ 60 h 481"/>
                    <a:gd name="T10" fmla="*/ 107 w 163"/>
                    <a:gd name="T11" fmla="*/ 76 h 481"/>
                    <a:gd name="T12" fmla="*/ 134 w 163"/>
                    <a:gd name="T13" fmla="*/ 88 h 481"/>
                    <a:gd name="T14" fmla="*/ 144 w 163"/>
                    <a:gd name="T15" fmla="*/ 99 h 481"/>
                    <a:gd name="T16" fmla="*/ 99 w 163"/>
                    <a:gd name="T17" fmla="*/ 166 h 481"/>
                    <a:gd name="T18" fmla="*/ 84 w 163"/>
                    <a:gd name="T19" fmla="*/ 177 h 481"/>
                    <a:gd name="T20" fmla="*/ 92 w 163"/>
                    <a:gd name="T21" fmla="*/ 199 h 481"/>
                    <a:gd name="T22" fmla="*/ 137 w 163"/>
                    <a:gd name="T23" fmla="*/ 207 h 481"/>
                    <a:gd name="T24" fmla="*/ 149 w 163"/>
                    <a:gd name="T25" fmla="*/ 217 h 481"/>
                    <a:gd name="T26" fmla="*/ 138 w 163"/>
                    <a:gd name="T27" fmla="*/ 280 h 481"/>
                    <a:gd name="T28" fmla="*/ 75 w 163"/>
                    <a:gd name="T29" fmla="*/ 286 h 481"/>
                    <a:gd name="T30" fmla="*/ 77 w 163"/>
                    <a:gd name="T31" fmla="*/ 324 h 481"/>
                    <a:gd name="T32" fmla="*/ 98 w 163"/>
                    <a:gd name="T33" fmla="*/ 328 h 481"/>
                    <a:gd name="T34" fmla="*/ 128 w 163"/>
                    <a:gd name="T35" fmla="*/ 333 h 481"/>
                    <a:gd name="T36" fmla="*/ 141 w 163"/>
                    <a:gd name="T37" fmla="*/ 343 h 481"/>
                    <a:gd name="T38" fmla="*/ 90 w 163"/>
                    <a:gd name="T39" fmla="*/ 403 h 481"/>
                    <a:gd name="T40" fmla="*/ 101 w 163"/>
                    <a:gd name="T41" fmla="*/ 436 h 481"/>
                    <a:gd name="T42" fmla="*/ 116 w 163"/>
                    <a:gd name="T43" fmla="*/ 451 h 481"/>
                    <a:gd name="T44" fmla="*/ 111 w 163"/>
                    <a:gd name="T45" fmla="*/ 475 h 481"/>
                    <a:gd name="T46" fmla="*/ 96 w 163"/>
                    <a:gd name="T47" fmla="*/ 478 h 481"/>
                    <a:gd name="T48" fmla="*/ 75 w 163"/>
                    <a:gd name="T49" fmla="*/ 477 h 481"/>
                    <a:gd name="T50" fmla="*/ 51 w 163"/>
                    <a:gd name="T51" fmla="*/ 454 h 481"/>
                    <a:gd name="T52" fmla="*/ 38 w 163"/>
                    <a:gd name="T53" fmla="*/ 436 h 481"/>
                    <a:gd name="T54" fmla="*/ 90 w 163"/>
                    <a:gd name="T55" fmla="*/ 384 h 481"/>
                    <a:gd name="T56" fmla="*/ 96 w 163"/>
                    <a:gd name="T57" fmla="*/ 367 h 481"/>
                    <a:gd name="T58" fmla="*/ 87 w 163"/>
                    <a:gd name="T59" fmla="*/ 354 h 481"/>
                    <a:gd name="T60" fmla="*/ 39 w 163"/>
                    <a:gd name="T61" fmla="*/ 339 h 481"/>
                    <a:gd name="T62" fmla="*/ 24 w 163"/>
                    <a:gd name="T63" fmla="*/ 324 h 481"/>
                    <a:gd name="T64" fmla="*/ 12 w 163"/>
                    <a:gd name="T65" fmla="*/ 306 h 481"/>
                    <a:gd name="T66" fmla="*/ 89 w 163"/>
                    <a:gd name="T67" fmla="*/ 261 h 481"/>
                    <a:gd name="T68" fmla="*/ 56 w 163"/>
                    <a:gd name="T69" fmla="*/ 228 h 481"/>
                    <a:gd name="T70" fmla="*/ 30 w 163"/>
                    <a:gd name="T71" fmla="*/ 223 h 481"/>
                    <a:gd name="T72" fmla="*/ 17 w 163"/>
                    <a:gd name="T73" fmla="*/ 207 h 481"/>
                    <a:gd name="T74" fmla="*/ 18 w 163"/>
                    <a:gd name="T75" fmla="*/ 175 h 481"/>
                    <a:gd name="T76" fmla="*/ 95 w 163"/>
                    <a:gd name="T77" fmla="*/ 142 h 481"/>
                    <a:gd name="T78" fmla="*/ 81 w 163"/>
                    <a:gd name="T79" fmla="*/ 120 h 481"/>
                    <a:gd name="T80" fmla="*/ 42 w 163"/>
                    <a:gd name="T81" fmla="*/ 111 h 481"/>
                    <a:gd name="T82" fmla="*/ 33 w 163"/>
                    <a:gd name="T83" fmla="*/ 99 h 481"/>
                    <a:gd name="T84" fmla="*/ 38 w 163"/>
                    <a:gd name="T85" fmla="*/ 39 h 481"/>
                    <a:gd name="T86" fmla="*/ 68 w 163"/>
                    <a:gd name="T87" fmla="*/ 22 h 481"/>
                    <a:gd name="T88" fmla="*/ 78 w 163"/>
                    <a:gd name="T89" fmla="*/ 4 h 481"/>
                    <a:gd name="T90" fmla="*/ 83 w 163"/>
                    <a:gd name="T91" fmla="*/ 1 h 48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63" h="481">
                      <a:moveTo>
                        <a:pt x="83" y="1"/>
                      </a:moveTo>
                      <a:cubicBezTo>
                        <a:pt x="87" y="2"/>
                        <a:pt x="92" y="2"/>
                        <a:pt x="95" y="4"/>
                      </a:cubicBezTo>
                      <a:cubicBezTo>
                        <a:pt x="102" y="9"/>
                        <a:pt x="107" y="20"/>
                        <a:pt x="116" y="22"/>
                      </a:cubicBezTo>
                      <a:cubicBezTo>
                        <a:pt x="123" y="56"/>
                        <a:pt x="111" y="51"/>
                        <a:pt x="83" y="52"/>
                      </a:cubicBezTo>
                      <a:cubicBezTo>
                        <a:pt x="76" y="54"/>
                        <a:pt x="72" y="53"/>
                        <a:pt x="71" y="60"/>
                      </a:cubicBezTo>
                      <a:cubicBezTo>
                        <a:pt x="73" y="80"/>
                        <a:pt x="89" y="75"/>
                        <a:pt x="107" y="76"/>
                      </a:cubicBezTo>
                      <a:cubicBezTo>
                        <a:pt x="113" y="83"/>
                        <a:pt x="125" y="87"/>
                        <a:pt x="134" y="88"/>
                      </a:cubicBezTo>
                      <a:cubicBezTo>
                        <a:pt x="141" y="91"/>
                        <a:pt x="143" y="91"/>
                        <a:pt x="144" y="99"/>
                      </a:cubicBezTo>
                      <a:cubicBezTo>
                        <a:pt x="143" y="172"/>
                        <a:pt x="158" y="164"/>
                        <a:pt x="99" y="166"/>
                      </a:cubicBezTo>
                      <a:cubicBezTo>
                        <a:pt x="88" y="168"/>
                        <a:pt x="88" y="168"/>
                        <a:pt x="84" y="177"/>
                      </a:cubicBezTo>
                      <a:cubicBezTo>
                        <a:pt x="85" y="186"/>
                        <a:pt x="82" y="197"/>
                        <a:pt x="92" y="199"/>
                      </a:cubicBezTo>
                      <a:cubicBezTo>
                        <a:pt x="106" y="206"/>
                        <a:pt x="121" y="205"/>
                        <a:pt x="137" y="207"/>
                      </a:cubicBezTo>
                      <a:cubicBezTo>
                        <a:pt x="142" y="210"/>
                        <a:pt x="146" y="212"/>
                        <a:pt x="149" y="217"/>
                      </a:cubicBezTo>
                      <a:cubicBezTo>
                        <a:pt x="150" y="235"/>
                        <a:pt x="163" y="276"/>
                        <a:pt x="138" y="280"/>
                      </a:cubicBezTo>
                      <a:cubicBezTo>
                        <a:pt x="122" y="288"/>
                        <a:pt x="94" y="283"/>
                        <a:pt x="75" y="286"/>
                      </a:cubicBezTo>
                      <a:cubicBezTo>
                        <a:pt x="73" y="296"/>
                        <a:pt x="70" y="315"/>
                        <a:pt x="77" y="324"/>
                      </a:cubicBezTo>
                      <a:cubicBezTo>
                        <a:pt x="81" y="330"/>
                        <a:pt x="98" y="328"/>
                        <a:pt x="98" y="328"/>
                      </a:cubicBezTo>
                      <a:cubicBezTo>
                        <a:pt x="106" y="332"/>
                        <a:pt x="119" y="332"/>
                        <a:pt x="128" y="333"/>
                      </a:cubicBezTo>
                      <a:cubicBezTo>
                        <a:pt x="134" y="336"/>
                        <a:pt x="137" y="338"/>
                        <a:pt x="141" y="343"/>
                      </a:cubicBezTo>
                      <a:cubicBezTo>
                        <a:pt x="140" y="410"/>
                        <a:pt x="152" y="402"/>
                        <a:pt x="90" y="403"/>
                      </a:cubicBezTo>
                      <a:cubicBezTo>
                        <a:pt x="91" y="424"/>
                        <a:pt x="84" y="433"/>
                        <a:pt x="101" y="436"/>
                      </a:cubicBezTo>
                      <a:cubicBezTo>
                        <a:pt x="108" y="440"/>
                        <a:pt x="112" y="444"/>
                        <a:pt x="116" y="451"/>
                      </a:cubicBezTo>
                      <a:cubicBezTo>
                        <a:pt x="115" y="459"/>
                        <a:pt x="119" y="472"/>
                        <a:pt x="111" y="475"/>
                      </a:cubicBezTo>
                      <a:cubicBezTo>
                        <a:pt x="106" y="477"/>
                        <a:pt x="96" y="478"/>
                        <a:pt x="96" y="478"/>
                      </a:cubicBezTo>
                      <a:cubicBezTo>
                        <a:pt x="90" y="481"/>
                        <a:pt x="75" y="477"/>
                        <a:pt x="75" y="477"/>
                      </a:cubicBezTo>
                      <a:cubicBezTo>
                        <a:pt x="70" y="469"/>
                        <a:pt x="59" y="459"/>
                        <a:pt x="51" y="454"/>
                      </a:cubicBezTo>
                      <a:cubicBezTo>
                        <a:pt x="46" y="448"/>
                        <a:pt x="42" y="442"/>
                        <a:pt x="38" y="436"/>
                      </a:cubicBezTo>
                      <a:cubicBezTo>
                        <a:pt x="22" y="380"/>
                        <a:pt x="48" y="385"/>
                        <a:pt x="90" y="384"/>
                      </a:cubicBezTo>
                      <a:cubicBezTo>
                        <a:pt x="92" y="378"/>
                        <a:pt x="95" y="373"/>
                        <a:pt x="96" y="367"/>
                      </a:cubicBezTo>
                      <a:cubicBezTo>
                        <a:pt x="95" y="359"/>
                        <a:pt x="95" y="356"/>
                        <a:pt x="87" y="354"/>
                      </a:cubicBezTo>
                      <a:cubicBezTo>
                        <a:pt x="71" y="342"/>
                        <a:pt x="58" y="343"/>
                        <a:pt x="39" y="339"/>
                      </a:cubicBezTo>
                      <a:cubicBezTo>
                        <a:pt x="35" y="333"/>
                        <a:pt x="30" y="328"/>
                        <a:pt x="24" y="324"/>
                      </a:cubicBezTo>
                      <a:cubicBezTo>
                        <a:pt x="19" y="318"/>
                        <a:pt x="17" y="312"/>
                        <a:pt x="12" y="306"/>
                      </a:cubicBezTo>
                      <a:cubicBezTo>
                        <a:pt x="0" y="246"/>
                        <a:pt x="32" y="262"/>
                        <a:pt x="89" y="261"/>
                      </a:cubicBezTo>
                      <a:cubicBezTo>
                        <a:pt x="86" y="228"/>
                        <a:pt x="90" y="230"/>
                        <a:pt x="56" y="228"/>
                      </a:cubicBezTo>
                      <a:cubicBezTo>
                        <a:pt x="47" y="227"/>
                        <a:pt x="39" y="226"/>
                        <a:pt x="30" y="223"/>
                      </a:cubicBezTo>
                      <a:cubicBezTo>
                        <a:pt x="21" y="216"/>
                        <a:pt x="23" y="215"/>
                        <a:pt x="17" y="207"/>
                      </a:cubicBezTo>
                      <a:cubicBezTo>
                        <a:pt x="17" y="196"/>
                        <a:pt x="17" y="186"/>
                        <a:pt x="18" y="175"/>
                      </a:cubicBezTo>
                      <a:cubicBezTo>
                        <a:pt x="21" y="129"/>
                        <a:pt x="46" y="144"/>
                        <a:pt x="95" y="142"/>
                      </a:cubicBezTo>
                      <a:cubicBezTo>
                        <a:pt x="93" y="132"/>
                        <a:pt x="92" y="122"/>
                        <a:pt x="81" y="120"/>
                      </a:cubicBezTo>
                      <a:cubicBezTo>
                        <a:pt x="70" y="112"/>
                        <a:pt x="55" y="114"/>
                        <a:pt x="42" y="111"/>
                      </a:cubicBezTo>
                      <a:cubicBezTo>
                        <a:pt x="37" y="108"/>
                        <a:pt x="36" y="104"/>
                        <a:pt x="33" y="99"/>
                      </a:cubicBezTo>
                      <a:cubicBezTo>
                        <a:pt x="33" y="87"/>
                        <a:pt x="29" y="56"/>
                        <a:pt x="38" y="39"/>
                      </a:cubicBezTo>
                      <a:cubicBezTo>
                        <a:pt x="42" y="21"/>
                        <a:pt x="51" y="24"/>
                        <a:pt x="68" y="22"/>
                      </a:cubicBezTo>
                      <a:cubicBezTo>
                        <a:pt x="72" y="17"/>
                        <a:pt x="73" y="8"/>
                        <a:pt x="78" y="4"/>
                      </a:cubicBezTo>
                      <a:cubicBezTo>
                        <a:pt x="84" y="0"/>
                        <a:pt x="83" y="6"/>
                        <a:pt x="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622" name="Group 223">
                <a:extLst>
                  <a:ext uri="{FF2B5EF4-FFF2-40B4-BE49-F238E27FC236}">
                    <a16:creationId xmlns:a16="http://schemas.microsoft.com/office/drawing/2014/main" id="{818840A0-8D6F-4120-898C-DDD2668576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615422">
                <a:off x="2655" y="2893"/>
                <a:ext cx="227" cy="681"/>
                <a:chOff x="2608" y="1979"/>
                <a:chExt cx="181" cy="544"/>
              </a:xfrm>
            </p:grpSpPr>
            <p:sp>
              <p:nvSpPr>
                <p:cNvPr id="25719" name="Oval 224">
                  <a:extLst>
                    <a:ext uri="{FF2B5EF4-FFF2-40B4-BE49-F238E27FC236}">
                      <a16:creationId xmlns:a16="http://schemas.microsoft.com/office/drawing/2014/main" id="{1206F2A6-61D7-4F3D-B6CE-5390C789C9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8" y="1979"/>
                  <a:ext cx="181" cy="544"/>
                </a:xfrm>
                <a:prstGeom prst="ellipse">
                  <a:avLst/>
                </a:prstGeom>
                <a:solidFill>
                  <a:srgbClr val="FF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20" name="Freeform 225">
                  <a:extLst>
                    <a:ext uri="{FF2B5EF4-FFF2-40B4-BE49-F238E27FC236}">
                      <a16:creationId xmlns:a16="http://schemas.microsoft.com/office/drawing/2014/main" id="{48083D7B-BAF5-442F-A947-C21EE2EC34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6" y="2009"/>
                  <a:ext cx="163" cy="481"/>
                </a:xfrm>
                <a:custGeom>
                  <a:avLst/>
                  <a:gdLst>
                    <a:gd name="T0" fmla="*/ 83 w 163"/>
                    <a:gd name="T1" fmla="*/ 1 h 481"/>
                    <a:gd name="T2" fmla="*/ 95 w 163"/>
                    <a:gd name="T3" fmla="*/ 4 h 481"/>
                    <a:gd name="T4" fmla="*/ 116 w 163"/>
                    <a:gd name="T5" fmla="*/ 22 h 481"/>
                    <a:gd name="T6" fmla="*/ 83 w 163"/>
                    <a:gd name="T7" fmla="*/ 52 h 481"/>
                    <a:gd name="T8" fmla="*/ 71 w 163"/>
                    <a:gd name="T9" fmla="*/ 60 h 481"/>
                    <a:gd name="T10" fmla="*/ 107 w 163"/>
                    <a:gd name="T11" fmla="*/ 76 h 481"/>
                    <a:gd name="T12" fmla="*/ 134 w 163"/>
                    <a:gd name="T13" fmla="*/ 88 h 481"/>
                    <a:gd name="T14" fmla="*/ 144 w 163"/>
                    <a:gd name="T15" fmla="*/ 99 h 481"/>
                    <a:gd name="T16" fmla="*/ 99 w 163"/>
                    <a:gd name="T17" fmla="*/ 166 h 481"/>
                    <a:gd name="T18" fmla="*/ 84 w 163"/>
                    <a:gd name="T19" fmla="*/ 177 h 481"/>
                    <a:gd name="T20" fmla="*/ 92 w 163"/>
                    <a:gd name="T21" fmla="*/ 199 h 481"/>
                    <a:gd name="T22" fmla="*/ 137 w 163"/>
                    <a:gd name="T23" fmla="*/ 207 h 481"/>
                    <a:gd name="T24" fmla="*/ 149 w 163"/>
                    <a:gd name="T25" fmla="*/ 217 h 481"/>
                    <a:gd name="T26" fmla="*/ 138 w 163"/>
                    <a:gd name="T27" fmla="*/ 280 h 481"/>
                    <a:gd name="T28" fmla="*/ 75 w 163"/>
                    <a:gd name="T29" fmla="*/ 286 h 481"/>
                    <a:gd name="T30" fmla="*/ 77 w 163"/>
                    <a:gd name="T31" fmla="*/ 324 h 481"/>
                    <a:gd name="T32" fmla="*/ 98 w 163"/>
                    <a:gd name="T33" fmla="*/ 328 h 481"/>
                    <a:gd name="T34" fmla="*/ 128 w 163"/>
                    <a:gd name="T35" fmla="*/ 333 h 481"/>
                    <a:gd name="T36" fmla="*/ 141 w 163"/>
                    <a:gd name="T37" fmla="*/ 343 h 481"/>
                    <a:gd name="T38" fmla="*/ 90 w 163"/>
                    <a:gd name="T39" fmla="*/ 403 h 481"/>
                    <a:gd name="T40" fmla="*/ 101 w 163"/>
                    <a:gd name="T41" fmla="*/ 436 h 481"/>
                    <a:gd name="T42" fmla="*/ 116 w 163"/>
                    <a:gd name="T43" fmla="*/ 451 h 481"/>
                    <a:gd name="T44" fmla="*/ 111 w 163"/>
                    <a:gd name="T45" fmla="*/ 475 h 481"/>
                    <a:gd name="T46" fmla="*/ 96 w 163"/>
                    <a:gd name="T47" fmla="*/ 478 h 481"/>
                    <a:gd name="T48" fmla="*/ 75 w 163"/>
                    <a:gd name="T49" fmla="*/ 477 h 481"/>
                    <a:gd name="T50" fmla="*/ 51 w 163"/>
                    <a:gd name="T51" fmla="*/ 454 h 481"/>
                    <a:gd name="T52" fmla="*/ 38 w 163"/>
                    <a:gd name="T53" fmla="*/ 436 h 481"/>
                    <a:gd name="T54" fmla="*/ 90 w 163"/>
                    <a:gd name="T55" fmla="*/ 384 h 481"/>
                    <a:gd name="T56" fmla="*/ 96 w 163"/>
                    <a:gd name="T57" fmla="*/ 367 h 481"/>
                    <a:gd name="T58" fmla="*/ 87 w 163"/>
                    <a:gd name="T59" fmla="*/ 354 h 481"/>
                    <a:gd name="T60" fmla="*/ 39 w 163"/>
                    <a:gd name="T61" fmla="*/ 339 h 481"/>
                    <a:gd name="T62" fmla="*/ 24 w 163"/>
                    <a:gd name="T63" fmla="*/ 324 h 481"/>
                    <a:gd name="T64" fmla="*/ 12 w 163"/>
                    <a:gd name="T65" fmla="*/ 306 h 481"/>
                    <a:gd name="T66" fmla="*/ 89 w 163"/>
                    <a:gd name="T67" fmla="*/ 261 h 481"/>
                    <a:gd name="T68" fmla="*/ 56 w 163"/>
                    <a:gd name="T69" fmla="*/ 228 h 481"/>
                    <a:gd name="T70" fmla="*/ 30 w 163"/>
                    <a:gd name="T71" fmla="*/ 223 h 481"/>
                    <a:gd name="T72" fmla="*/ 17 w 163"/>
                    <a:gd name="T73" fmla="*/ 207 h 481"/>
                    <a:gd name="T74" fmla="*/ 18 w 163"/>
                    <a:gd name="T75" fmla="*/ 175 h 481"/>
                    <a:gd name="T76" fmla="*/ 95 w 163"/>
                    <a:gd name="T77" fmla="*/ 142 h 481"/>
                    <a:gd name="T78" fmla="*/ 81 w 163"/>
                    <a:gd name="T79" fmla="*/ 120 h 481"/>
                    <a:gd name="T80" fmla="*/ 42 w 163"/>
                    <a:gd name="T81" fmla="*/ 111 h 481"/>
                    <a:gd name="T82" fmla="*/ 33 w 163"/>
                    <a:gd name="T83" fmla="*/ 99 h 481"/>
                    <a:gd name="T84" fmla="*/ 38 w 163"/>
                    <a:gd name="T85" fmla="*/ 39 h 481"/>
                    <a:gd name="T86" fmla="*/ 68 w 163"/>
                    <a:gd name="T87" fmla="*/ 22 h 481"/>
                    <a:gd name="T88" fmla="*/ 78 w 163"/>
                    <a:gd name="T89" fmla="*/ 4 h 481"/>
                    <a:gd name="T90" fmla="*/ 83 w 163"/>
                    <a:gd name="T91" fmla="*/ 1 h 48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63" h="481">
                      <a:moveTo>
                        <a:pt x="83" y="1"/>
                      </a:moveTo>
                      <a:cubicBezTo>
                        <a:pt x="87" y="2"/>
                        <a:pt x="92" y="2"/>
                        <a:pt x="95" y="4"/>
                      </a:cubicBezTo>
                      <a:cubicBezTo>
                        <a:pt x="102" y="9"/>
                        <a:pt x="107" y="20"/>
                        <a:pt x="116" y="22"/>
                      </a:cubicBezTo>
                      <a:cubicBezTo>
                        <a:pt x="123" y="56"/>
                        <a:pt x="111" y="51"/>
                        <a:pt x="83" y="52"/>
                      </a:cubicBezTo>
                      <a:cubicBezTo>
                        <a:pt x="76" y="54"/>
                        <a:pt x="72" y="53"/>
                        <a:pt x="71" y="60"/>
                      </a:cubicBezTo>
                      <a:cubicBezTo>
                        <a:pt x="73" y="80"/>
                        <a:pt x="89" y="75"/>
                        <a:pt x="107" y="76"/>
                      </a:cubicBezTo>
                      <a:cubicBezTo>
                        <a:pt x="113" y="83"/>
                        <a:pt x="125" y="87"/>
                        <a:pt x="134" y="88"/>
                      </a:cubicBezTo>
                      <a:cubicBezTo>
                        <a:pt x="141" y="91"/>
                        <a:pt x="143" y="91"/>
                        <a:pt x="144" y="99"/>
                      </a:cubicBezTo>
                      <a:cubicBezTo>
                        <a:pt x="143" y="172"/>
                        <a:pt x="158" y="164"/>
                        <a:pt x="99" y="166"/>
                      </a:cubicBezTo>
                      <a:cubicBezTo>
                        <a:pt x="88" y="168"/>
                        <a:pt x="88" y="168"/>
                        <a:pt x="84" y="177"/>
                      </a:cubicBezTo>
                      <a:cubicBezTo>
                        <a:pt x="85" y="186"/>
                        <a:pt x="82" y="197"/>
                        <a:pt x="92" y="199"/>
                      </a:cubicBezTo>
                      <a:cubicBezTo>
                        <a:pt x="106" y="206"/>
                        <a:pt x="121" y="205"/>
                        <a:pt x="137" y="207"/>
                      </a:cubicBezTo>
                      <a:cubicBezTo>
                        <a:pt x="142" y="210"/>
                        <a:pt x="146" y="212"/>
                        <a:pt x="149" y="217"/>
                      </a:cubicBezTo>
                      <a:cubicBezTo>
                        <a:pt x="150" y="235"/>
                        <a:pt x="163" y="276"/>
                        <a:pt x="138" y="280"/>
                      </a:cubicBezTo>
                      <a:cubicBezTo>
                        <a:pt x="122" y="288"/>
                        <a:pt x="94" y="283"/>
                        <a:pt x="75" y="286"/>
                      </a:cubicBezTo>
                      <a:cubicBezTo>
                        <a:pt x="73" y="296"/>
                        <a:pt x="70" y="315"/>
                        <a:pt x="77" y="324"/>
                      </a:cubicBezTo>
                      <a:cubicBezTo>
                        <a:pt x="81" y="330"/>
                        <a:pt x="98" y="328"/>
                        <a:pt x="98" y="328"/>
                      </a:cubicBezTo>
                      <a:cubicBezTo>
                        <a:pt x="106" y="332"/>
                        <a:pt x="119" y="332"/>
                        <a:pt x="128" y="333"/>
                      </a:cubicBezTo>
                      <a:cubicBezTo>
                        <a:pt x="134" y="336"/>
                        <a:pt x="137" y="338"/>
                        <a:pt x="141" y="343"/>
                      </a:cubicBezTo>
                      <a:cubicBezTo>
                        <a:pt x="140" y="410"/>
                        <a:pt x="152" y="402"/>
                        <a:pt x="90" y="403"/>
                      </a:cubicBezTo>
                      <a:cubicBezTo>
                        <a:pt x="91" y="424"/>
                        <a:pt x="84" y="433"/>
                        <a:pt x="101" y="436"/>
                      </a:cubicBezTo>
                      <a:cubicBezTo>
                        <a:pt x="108" y="440"/>
                        <a:pt x="112" y="444"/>
                        <a:pt x="116" y="451"/>
                      </a:cubicBezTo>
                      <a:cubicBezTo>
                        <a:pt x="115" y="459"/>
                        <a:pt x="119" y="472"/>
                        <a:pt x="111" y="475"/>
                      </a:cubicBezTo>
                      <a:cubicBezTo>
                        <a:pt x="106" y="477"/>
                        <a:pt x="96" y="478"/>
                        <a:pt x="96" y="478"/>
                      </a:cubicBezTo>
                      <a:cubicBezTo>
                        <a:pt x="90" y="481"/>
                        <a:pt x="75" y="477"/>
                        <a:pt x="75" y="477"/>
                      </a:cubicBezTo>
                      <a:cubicBezTo>
                        <a:pt x="70" y="469"/>
                        <a:pt x="59" y="459"/>
                        <a:pt x="51" y="454"/>
                      </a:cubicBezTo>
                      <a:cubicBezTo>
                        <a:pt x="46" y="448"/>
                        <a:pt x="42" y="442"/>
                        <a:pt x="38" y="436"/>
                      </a:cubicBezTo>
                      <a:cubicBezTo>
                        <a:pt x="22" y="380"/>
                        <a:pt x="48" y="385"/>
                        <a:pt x="90" y="384"/>
                      </a:cubicBezTo>
                      <a:cubicBezTo>
                        <a:pt x="92" y="378"/>
                        <a:pt x="95" y="373"/>
                        <a:pt x="96" y="367"/>
                      </a:cubicBezTo>
                      <a:cubicBezTo>
                        <a:pt x="95" y="359"/>
                        <a:pt x="95" y="356"/>
                        <a:pt x="87" y="354"/>
                      </a:cubicBezTo>
                      <a:cubicBezTo>
                        <a:pt x="71" y="342"/>
                        <a:pt x="58" y="343"/>
                        <a:pt x="39" y="339"/>
                      </a:cubicBezTo>
                      <a:cubicBezTo>
                        <a:pt x="35" y="333"/>
                        <a:pt x="30" y="328"/>
                        <a:pt x="24" y="324"/>
                      </a:cubicBezTo>
                      <a:cubicBezTo>
                        <a:pt x="19" y="318"/>
                        <a:pt x="17" y="312"/>
                        <a:pt x="12" y="306"/>
                      </a:cubicBezTo>
                      <a:cubicBezTo>
                        <a:pt x="0" y="246"/>
                        <a:pt x="32" y="262"/>
                        <a:pt x="89" y="261"/>
                      </a:cubicBezTo>
                      <a:cubicBezTo>
                        <a:pt x="86" y="228"/>
                        <a:pt x="90" y="230"/>
                        <a:pt x="56" y="228"/>
                      </a:cubicBezTo>
                      <a:cubicBezTo>
                        <a:pt x="47" y="227"/>
                        <a:pt x="39" y="226"/>
                        <a:pt x="30" y="223"/>
                      </a:cubicBezTo>
                      <a:cubicBezTo>
                        <a:pt x="21" y="216"/>
                        <a:pt x="23" y="215"/>
                        <a:pt x="17" y="207"/>
                      </a:cubicBezTo>
                      <a:cubicBezTo>
                        <a:pt x="17" y="196"/>
                        <a:pt x="17" y="186"/>
                        <a:pt x="18" y="175"/>
                      </a:cubicBezTo>
                      <a:cubicBezTo>
                        <a:pt x="21" y="129"/>
                        <a:pt x="46" y="144"/>
                        <a:pt x="95" y="142"/>
                      </a:cubicBezTo>
                      <a:cubicBezTo>
                        <a:pt x="93" y="132"/>
                        <a:pt x="92" y="122"/>
                        <a:pt x="81" y="120"/>
                      </a:cubicBezTo>
                      <a:cubicBezTo>
                        <a:pt x="70" y="112"/>
                        <a:pt x="55" y="114"/>
                        <a:pt x="42" y="111"/>
                      </a:cubicBezTo>
                      <a:cubicBezTo>
                        <a:pt x="37" y="108"/>
                        <a:pt x="36" y="104"/>
                        <a:pt x="33" y="99"/>
                      </a:cubicBezTo>
                      <a:cubicBezTo>
                        <a:pt x="33" y="87"/>
                        <a:pt x="29" y="56"/>
                        <a:pt x="38" y="39"/>
                      </a:cubicBezTo>
                      <a:cubicBezTo>
                        <a:pt x="42" y="21"/>
                        <a:pt x="51" y="24"/>
                        <a:pt x="68" y="22"/>
                      </a:cubicBezTo>
                      <a:cubicBezTo>
                        <a:pt x="72" y="17"/>
                        <a:pt x="73" y="8"/>
                        <a:pt x="78" y="4"/>
                      </a:cubicBezTo>
                      <a:cubicBezTo>
                        <a:pt x="84" y="0"/>
                        <a:pt x="83" y="6"/>
                        <a:pt x="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623" name="Group 226">
                <a:extLst>
                  <a:ext uri="{FF2B5EF4-FFF2-40B4-BE49-F238E27FC236}">
                    <a16:creationId xmlns:a16="http://schemas.microsoft.com/office/drawing/2014/main" id="{4CE85B5E-8A53-4EDE-BB15-D497A4F8D4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09" y="1344"/>
                <a:ext cx="711" cy="642"/>
                <a:chOff x="310" y="1177"/>
                <a:chExt cx="711" cy="642"/>
              </a:xfrm>
            </p:grpSpPr>
            <p:sp>
              <p:nvSpPr>
                <p:cNvPr id="25710" name="Freeform 227">
                  <a:extLst>
                    <a:ext uri="{FF2B5EF4-FFF2-40B4-BE49-F238E27FC236}">
                      <a16:creationId xmlns:a16="http://schemas.microsoft.com/office/drawing/2014/main" id="{4AE56722-1E87-472A-8265-C36A1390B5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33706">
                  <a:off x="502" y="1251"/>
                  <a:ext cx="369" cy="446"/>
                </a:xfrm>
                <a:custGeom>
                  <a:avLst/>
                  <a:gdLst>
                    <a:gd name="T0" fmla="*/ 97 w 369"/>
                    <a:gd name="T1" fmla="*/ 355 h 446"/>
                    <a:gd name="T2" fmla="*/ 7 w 369"/>
                    <a:gd name="T3" fmla="*/ 401 h 446"/>
                    <a:gd name="T4" fmla="*/ 52 w 369"/>
                    <a:gd name="T5" fmla="*/ 446 h 446"/>
                    <a:gd name="T6" fmla="*/ 188 w 369"/>
                    <a:gd name="T7" fmla="*/ 401 h 446"/>
                    <a:gd name="T8" fmla="*/ 324 w 369"/>
                    <a:gd name="T9" fmla="*/ 265 h 446"/>
                    <a:gd name="T10" fmla="*/ 369 w 369"/>
                    <a:gd name="T11" fmla="*/ 38 h 446"/>
                    <a:gd name="T12" fmla="*/ 324 w 369"/>
                    <a:gd name="T13" fmla="*/ 38 h 446"/>
                    <a:gd name="T14" fmla="*/ 324 w 369"/>
                    <a:gd name="T15" fmla="*/ 129 h 446"/>
                    <a:gd name="T16" fmla="*/ 279 w 369"/>
                    <a:gd name="T17" fmla="*/ 265 h 446"/>
                    <a:gd name="T18" fmla="*/ 97 w 369"/>
                    <a:gd name="T19" fmla="*/ 355 h 44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69" h="446">
                      <a:moveTo>
                        <a:pt x="97" y="355"/>
                      </a:moveTo>
                      <a:cubicBezTo>
                        <a:pt x="52" y="378"/>
                        <a:pt x="14" y="386"/>
                        <a:pt x="7" y="401"/>
                      </a:cubicBezTo>
                      <a:cubicBezTo>
                        <a:pt x="0" y="416"/>
                        <a:pt x="22" y="446"/>
                        <a:pt x="52" y="446"/>
                      </a:cubicBezTo>
                      <a:cubicBezTo>
                        <a:pt x="82" y="446"/>
                        <a:pt x="143" y="431"/>
                        <a:pt x="188" y="401"/>
                      </a:cubicBezTo>
                      <a:cubicBezTo>
                        <a:pt x="233" y="371"/>
                        <a:pt x="294" y="325"/>
                        <a:pt x="324" y="265"/>
                      </a:cubicBezTo>
                      <a:cubicBezTo>
                        <a:pt x="354" y="205"/>
                        <a:pt x="369" y="76"/>
                        <a:pt x="369" y="38"/>
                      </a:cubicBezTo>
                      <a:cubicBezTo>
                        <a:pt x="369" y="0"/>
                        <a:pt x="331" y="23"/>
                        <a:pt x="324" y="38"/>
                      </a:cubicBezTo>
                      <a:cubicBezTo>
                        <a:pt x="317" y="53"/>
                        <a:pt x="331" y="91"/>
                        <a:pt x="324" y="129"/>
                      </a:cubicBezTo>
                      <a:cubicBezTo>
                        <a:pt x="317" y="167"/>
                        <a:pt x="317" y="227"/>
                        <a:pt x="279" y="265"/>
                      </a:cubicBezTo>
                      <a:cubicBezTo>
                        <a:pt x="241" y="303"/>
                        <a:pt x="142" y="332"/>
                        <a:pt x="97" y="35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11" name="Freeform 228">
                  <a:extLst>
                    <a:ext uri="{FF2B5EF4-FFF2-40B4-BE49-F238E27FC236}">
                      <a16:creationId xmlns:a16="http://schemas.microsoft.com/office/drawing/2014/main" id="{7104D963-5C57-4D23-A27B-7AF0688751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" y="1368"/>
                  <a:ext cx="514" cy="416"/>
                </a:xfrm>
                <a:custGeom>
                  <a:avLst/>
                  <a:gdLst>
                    <a:gd name="T0" fmla="*/ 52 w 514"/>
                    <a:gd name="T1" fmla="*/ 363 h 416"/>
                    <a:gd name="T2" fmla="*/ 233 w 514"/>
                    <a:gd name="T3" fmla="*/ 318 h 416"/>
                    <a:gd name="T4" fmla="*/ 369 w 514"/>
                    <a:gd name="T5" fmla="*/ 227 h 416"/>
                    <a:gd name="T6" fmla="*/ 460 w 514"/>
                    <a:gd name="T7" fmla="*/ 46 h 416"/>
                    <a:gd name="T8" fmla="*/ 506 w 514"/>
                    <a:gd name="T9" fmla="*/ 0 h 416"/>
                    <a:gd name="T10" fmla="*/ 506 w 514"/>
                    <a:gd name="T11" fmla="*/ 46 h 416"/>
                    <a:gd name="T12" fmla="*/ 460 w 514"/>
                    <a:gd name="T13" fmla="*/ 136 h 416"/>
                    <a:gd name="T14" fmla="*/ 369 w 514"/>
                    <a:gd name="T15" fmla="*/ 272 h 416"/>
                    <a:gd name="T16" fmla="*/ 233 w 514"/>
                    <a:gd name="T17" fmla="*/ 363 h 416"/>
                    <a:gd name="T18" fmla="*/ 97 w 514"/>
                    <a:gd name="T19" fmla="*/ 408 h 416"/>
                    <a:gd name="T20" fmla="*/ 7 w 514"/>
                    <a:gd name="T21" fmla="*/ 408 h 416"/>
                    <a:gd name="T22" fmla="*/ 52 w 514"/>
                    <a:gd name="T23" fmla="*/ 363 h 4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14" h="416">
                      <a:moveTo>
                        <a:pt x="52" y="363"/>
                      </a:moveTo>
                      <a:cubicBezTo>
                        <a:pt x="90" y="348"/>
                        <a:pt x="180" y="341"/>
                        <a:pt x="233" y="318"/>
                      </a:cubicBezTo>
                      <a:cubicBezTo>
                        <a:pt x="286" y="295"/>
                        <a:pt x="331" y="272"/>
                        <a:pt x="369" y="227"/>
                      </a:cubicBezTo>
                      <a:cubicBezTo>
                        <a:pt x="407" y="182"/>
                        <a:pt x="437" y="84"/>
                        <a:pt x="460" y="46"/>
                      </a:cubicBezTo>
                      <a:cubicBezTo>
                        <a:pt x="483" y="8"/>
                        <a:pt x="498" y="0"/>
                        <a:pt x="506" y="0"/>
                      </a:cubicBezTo>
                      <a:cubicBezTo>
                        <a:pt x="514" y="0"/>
                        <a:pt x="514" y="23"/>
                        <a:pt x="506" y="46"/>
                      </a:cubicBezTo>
                      <a:cubicBezTo>
                        <a:pt x="498" y="69"/>
                        <a:pt x="483" y="98"/>
                        <a:pt x="460" y="136"/>
                      </a:cubicBezTo>
                      <a:cubicBezTo>
                        <a:pt x="437" y="174"/>
                        <a:pt x="407" y="234"/>
                        <a:pt x="369" y="272"/>
                      </a:cubicBezTo>
                      <a:cubicBezTo>
                        <a:pt x="331" y="310"/>
                        <a:pt x="278" y="340"/>
                        <a:pt x="233" y="363"/>
                      </a:cubicBezTo>
                      <a:cubicBezTo>
                        <a:pt x="188" y="386"/>
                        <a:pt x="135" y="400"/>
                        <a:pt x="97" y="408"/>
                      </a:cubicBezTo>
                      <a:cubicBezTo>
                        <a:pt x="59" y="416"/>
                        <a:pt x="14" y="415"/>
                        <a:pt x="7" y="408"/>
                      </a:cubicBezTo>
                      <a:cubicBezTo>
                        <a:pt x="0" y="401"/>
                        <a:pt x="14" y="378"/>
                        <a:pt x="52" y="36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12" name="Freeform 229">
                  <a:extLst>
                    <a:ext uri="{FF2B5EF4-FFF2-40B4-BE49-F238E27FC236}">
                      <a16:creationId xmlns:a16="http://schemas.microsoft.com/office/drawing/2014/main" id="{F3EEE3E3-44EB-4164-AB9C-9214CAA52F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1238053">
                  <a:off x="385" y="1334"/>
                  <a:ext cx="469" cy="204"/>
                </a:xfrm>
                <a:custGeom>
                  <a:avLst/>
                  <a:gdLst>
                    <a:gd name="T0" fmla="*/ 38 w 469"/>
                    <a:gd name="T1" fmla="*/ 143 h 204"/>
                    <a:gd name="T2" fmla="*/ 265 w 469"/>
                    <a:gd name="T3" fmla="*/ 143 h 204"/>
                    <a:gd name="T4" fmla="*/ 446 w 469"/>
                    <a:gd name="T5" fmla="*/ 7 h 204"/>
                    <a:gd name="T6" fmla="*/ 401 w 469"/>
                    <a:gd name="T7" fmla="*/ 98 h 204"/>
                    <a:gd name="T8" fmla="*/ 219 w 469"/>
                    <a:gd name="T9" fmla="*/ 189 h 204"/>
                    <a:gd name="T10" fmla="*/ 38 w 469"/>
                    <a:gd name="T11" fmla="*/ 189 h 204"/>
                    <a:gd name="T12" fmla="*/ 38 w 469"/>
                    <a:gd name="T13" fmla="*/ 143 h 2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69" h="204">
                      <a:moveTo>
                        <a:pt x="38" y="143"/>
                      </a:moveTo>
                      <a:cubicBezTo>
                        <a:pt x="76" y="135"/>
                        <a:pt x="197" y="166"/>
                        <a:pt x="265" y="143"/>
                      </a:cubicBezTo>
                      <a:cubicBezTo>
                        <a:pt x="333" y="120"/>
                        <a:pt x="423" y="14"/>
                        <a:pt x="446" y="7"/>
                      </a:cubicBezTo>
                      <a:cubicBezTo>
                        <a:pt x="469" y="0"/>
                        <a:pt x="439" y="68"/>
                        <a:pt x="401" y="98"/>
                      </a:cubicBezTo>
                      <a:cubicBezTo>
                        <a:pt x="363" y="128"/>
                        <a:pt x="279" y="174"/>
                        <a:pt x="219" y="189"/>
                      </a:cubicBezTo>
                      <a:cubicBezTo>
                        <a:pt x="159" y="204"/>
                        <a:pt x="68" y="197"/>
                        <a:pt x="38" y="189"/>
                      </a:cubicBezTo>
                      <a:cubicBezTo>
                        <a:pt x="8" y="181"/>
                        <a:pt x="0" y="151"/>
                        <a:pt x="38" y="14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13" name="Oval 230">
                  <a:extLst>
                    <a:ext uri="{FF2B5EF4-FFF2-40B4-BE49-F238E27FC236}">
                      <a16:creationId xmlns:a16="http://schemas.microsoft.com/office/drawing/2014/main" id="{86F91F42-A379-4828-ACDD-F5CFA15F03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3" y="1177"/>
                  <a:ext cx="46" cy="45"/>
                </a:xfrm>
                <a:prstGeom prst="ellipse">
                  <a:avLst/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14" name="Oval 231">
                  <a:extLst>
                    <a:ext uri="{FF2B5EF4-FFF2-40B4-BE49-F238E27FC236}">
                      <a16:creationId xmlns:a16="http://schemas.microsoft.com/office/drawing/2014/main" id="{4B92E2BA-91BF-46F9-9AA2-0714E4CC39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" y="1632"/>
                  <a:ext cx="90" cy="45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15" name="Oval 232">
                  <a:extLst>
                    <a:ext uri="{FF2B5EF4-FFF2-40B4-BE49-F238E27FC236}">
                      <a16:creationId xmlns:a16="http://schemas.microsoft.com/office/drawing/2014/main" id="{F7718A7E-886D-4967-AD84-445FADE7AC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0" y="1434"/>
                  <a:ext cx="90" cy="91"/>
                </a:xfrm>
                <a:prstGeom prst="ellipse">
                  <a:avLst/>
                </a:prstGeom>
                <a:solidFill>
                  <a:srgbClr val="990033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16" name="Oval 233">
                  <a:extLst>
                    <a:ext uri="{FF2B5EF4-FFF2-40B4-BE49-F238E27FC236}">
                      <a16:creationId xmlns:a16="http://schemas.microsoft.com/office/drawing/2014/main" id="{1EE426F0-7748-405B-905C-E643DB64EB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01598">
                  <a:off x="769" y="1661"/>
                  <a:ext cx="181" cy="45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17" name="Oval 234">
                  <a:extLst>
                    <a:ext uri="{FF2B5EF4-FFF2-40B4-BE49-F238E27FC236}">
                      <a16:creationId xmlns:a16="http://schemas.microsoft.com/office/drawing/2014/main" id="{8BF05338-2DE1-4CA2-9267-BDA2EE92E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448070">
                  <a:off x="884" y="1480"/>
                  <a:ext cx="227" cy="46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18" name="Oval 235">
                  <a:extLst>
                    <a:ext uri="{FF2B5EF4-FFF2-40B4-BE49-F238E27FC236}">
                      <a16:creationId xmlns:a16="http://schemas.microsoft.com/office/drawing/2014/main" id="{8D2E8653-3AEE-4E21-8F87-C0FFF644E4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378428">
                  <a:off x="561" y="1773"/>
                  <a:ext cx="227" cy="46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624" name="Group 236">
                <a:extLst>
                  <a:ext uri="{FF2B5EF4-FFF2-40B4-BE49-F238E27FC236}">
                    <a16:creationId xmlns:a16="http://schemas.microsoft.com/office/drawing/2014/main" id="{0D89C417-BD72-436B-BC5C-05FC6FD8E0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24655">
                <a:off x="2726" y="1649"/>
                <a:ext cx="652" cy="853"/>
                <a:chOff x="323" y="716"/>
                <a:chExt cx="652" cy="853"/>
              </a:xfrm>
            </p:grpSpPr>
            <p:sp>
              <p:nvSpPr>
                <p:cNvPr id="25670" name="AutoShape 237">
                  <a:extLst>
                    <a:ext uri="{FF2B5EF4-FFF2-40B4-BE49-F238E27FC236}">
                      <a16:creationId xmlns:a16="http://schemas.microsoft.com/office/drawing/2014/main" id="{C7892B31-9477-4FB1-AE7A-E1EBB42B2B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10" y="798"/>
                  <a:ext cx="51" cy="7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71" name="AutoShape 238">
                  <a:extLst>
                    <a:ext uri="{FF2B5EF4-FFF2-40B4-BE49-F238E27FC236}">
                      <a16:creationId xmlns:a16="http://schemas.microsoft.com/office/drawing/2014/main" id="{BF274A96-2FC8-40D3-9673-E18BAE4949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88" y="716"/>
                  <a:ext cx="50" cy="7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72" name="AutoShape 239">
                  <a:extLst>
                    <a:ext uri="{FF2B5EF4-FFF2-40B4-BE49-F238E27FC236}">
                      <a16:creationId xmlns:a16="http://schemas.microsoft.com/office/drawing/2014/main" id="{645A8945-47FE-4D12-A2AA-1FC40E0F38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06" y="879"/>
                  <a:ext cx="48" cy="58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73" name="AutoShape 240">
                  <a:extLst>
                    <a:ext uri="{FF2B5EF4-FFF2-40B4-BE49-F238E27FC236}">
                      <a16:creationId xmlns:a16="http://schemas.microsoft.com/office/drawing/2014/main" id="{336E1CE7-C8AF-4F3D-8356-8EDE75AB4E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71" y="780"/>
                  <a:ext cx="50" cy="5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74" name="Oval 241">
                  <a:extLst>
                    <a:ext uri="{FF2B5EF4-FFF2-40B4-BE49-F238E27FC236}">
                      <a16:creationId xmlns:a16="http://schemas.microsoft.com/office/drawing/2014/main" id="{7009C859-E85C-4F90-BAFB-14F3057963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68" y="85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75" name="Oval 242">
                  <a:extLst>
                    <a:ext uri="{FF2B5EF4-FFF2-40B4-BE49-F238E27FC236}">
                      <a16:creationId xmlns:a16="http://schemas.microsoft.com/office/drawing/2014/main" id="{D7CDFE5A-6412-4FB3-A84D-C94BD3F1F8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84" y="92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76" name="Oval 243">
                  <a:extLst>
                    <a:ext uri="{FF2B5EF4-FFF2-40B4-BE49-F238E27FC236}">
                      <a16:creationId xmlns:a16="http://schemas.microsoft.com/office/drawing/2014/main" id="{F46D6181-667E-41C7-BD5B-66AFD6958E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41" y="97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77" name="Oval 244">
                  <a:extLst>
                    <a:ext uri="{FF2B5EF4-FFF2-40B4-BE49-F238E27FC236}">
                      <a16:creationId xmlns:a16="http://schemas.microsoft.com/office/drawing/2014/main" id="{4ABA92D1-183B-4C8A-94C8-04554F0987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12" y="107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78" name="Oval 245">
                  <a:extLst>
                    <a:ext uri="{FF2B5EF4-FFF2-40B4-BE49-F238E27FC236}">
                      <a16:creationId xmlns:a16="http://schemas.microsoft.com/office/drawing/2014/main" id="{63C77AE5-447A-42FE-B411-22FF178FD7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3" y="127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79" name="Oval 246">
                  <a:extLst>
                    <a:ext uri="{FF2B5EF4-FFF2-40B4-BE49-F238E27FC236}">
                      <a16:creationId xmlns:a16="http://schemas.microsoft.com/office/drawing/2014/main" id="{17858A5E-CDC4-4E9B-92B4-418D5C4CE6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81" y="820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80" name="Oval 247">
                  <a:extLst>
                    <a:ext uri="{FF2B5EF4-FFF2-40B4-BE49-F238E27FC236}">
                      <a16:creationId xmlns:a16="http://schemas.microsoft.com/office/drawing/2014/main" id="{FE66DB14-5F70-439A-986D-D246F1DB0E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0" y="909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81" name="Oval 248">
                  <a:extLst>
                    <a:ext uri="{FF2B5EF4-FFF2-40B4-BE49-F238E27FC236}">
                      <a16:creationId xmlns:a16="http://schemas.microsoft.com/office/drawing/2014/main" id="{0C4604D2-C033-4B6B-92A3-20D73298E5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16" y="108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82" name="Oval 249">
                  <a:extLst>
                    <a:ext uri="{FF2B5EF4-FFF2-40B4-BE49-F238E27FC236}">
                      <a16:creationId xmlns:a16="http://schemas.microsoft.com/office/drawing/2014/main" id="{75FBD04A-BB22-4549-95A3-B524E07470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82" y="1216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83" name="Oval 250">
                  <a:extLst>
                    <a:ext uri="{FF2B5EF4-FFF2-40B4-BE49-F238E27FC236}">
                      <a16:creationId xmlns:a16="http://schemas.microsoft.com/office/drawing/2014/main" id="{9E120020-7D8A-4178-99CE-80A3F7DDB1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22" y="91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84" name="Oval 251">
                  <a:extLst>
                    <a:ext uri="{FF2B5EF4-FFF2-40B4-BE49-F238E27FC236}">
                      <a16:creationId xmlns:a16="http://schemas.microsoft.com/office/drawing/2014/main" id="{195B76B7-7AE0-4CE6-96FE-25006CCABE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391" y="103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85" name="Oval 252">
                  <a:extLst>
                    <a:ext uri="{FF2B5EF4-FFF2-40B4-BE49-F238E27FC236}">
                      <a16:creationId xmlns:a16="http://schemas.microsoft.com/office/drawing/2014/main" id="{DA246BA0-1B98-43AF-8462-B9C0A72D83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365" y="115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86" name="Oval 253">
                  <a:extLst>
                    <a:ext uri="{FF2B5EF4-FFF2-40B4-BE49-F238E27FC236}">
                      <a16:creationId xmlns:a16="http://schemas.microsoft.com/office/drawing/2014/main" id="{BA0D7774-6956-4E61-AE45-9706805FCC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323" y="1310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87" name="Oval 254">
                  <a:extLst>
                    <a:ext uri="{FF2B5EF4-FFF2-40B4-BE49-F238E27FC236}">
                      <a16:creationId xmlns:a16="http://schemas.microsoft.com/office/drawing/2014/main" id="{83C0CBBE-31F6-4E17-B811-746997F0DF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67" y="111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88" name="Oval 255">
                  <a:extLst>
                    <a:ext uri="{FF2B5EF4-FFF2-40B4-BE49-F238E27FC236}">
                      <a16:creationId xmlns:a16="http://schemas.microsoft.com/office/drawing/2014/main" id="{87D081FF-05F5-4E30-9180-FFDD9CD28D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11" y="133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89" name="Rectangle 256">
                  <a:extLst>
                    <a:ext uri="{FF2B5EF4-FFF2-40B4-BE49-F238E27FC236}">
                      <a16:creationId xmlns:a16="http://schemas.microsoft.com/office/drawing/2014/main" id="{34472ECA-AAE6-43AC-8247-B972C90DA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97" y="991"/>
                  <a:ext cx="81" cy="53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90" name="Rectangle 257">
                  <a:extLst>
                    <a:ext uri="{FF2B5EF4-FFF2-40B4-BE49-F238E27FC236}">
                      <a16:creationId xmlns:a16="http://schemas.microsoft.com/office/drawing/2014/main" id="{E7A078C3-CBD1-403E-A904-D1DF10BE2A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88" y="996"/>
                  <a:ext cx="121" cy="48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91" name="Rectangle 258">
                  <a:extLst>
                    <a:ext uri="{FF2B5EF4-FFF2-40B4-BE49-F238E27FC236}">
                      <a16:creationId xmlns:a16="http://schemas.microsoft.com/office/drawing/2014/main" id="{78332650-F972-42A4-BCB3-E3E2D28599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98" y="1161"/>
                  <a:ext cx="65" cy="44"/>
                </a:xfrm>
                <a:prstGeom prst="rect">
                  <a:avLst/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92" name="Rectangle 259">
                  <a:extLst>
                    <a:ext uri="{FF2B5EF4-FFF2-40B4-BE49-F238E27FC236}">
                      <a16:creationId xmlns:a16="http://schemas.microsoft.com/office/drawing/2014/main" id="{4EBCB677-6147-4A0B-BB34-88430C48B6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7" y="1160"/>
                  <a:ext cx="121" cy="44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93" name="Oval 260">
                  <a:extLst>
                    <a:ext uri="{FF2B5EF4-FFF2-40B4-BE49-F238E27FC236}">
                      <a16:creationId xmlns:a16="http://schemas.microsoft.com/office/drawing/2014/main" id="{7B2E5716-FD55-4369-ADF9-D836517CD2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8" y="137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94" name="Oval 261">
                  <a:extLst>
                    <a:ext uri="{FF2B5EF4-FFF2-40B4-BE49-F238E27FC236}">
                      <a16:creationId xmlns:a16="http://schemas.microsoft.com/office/drawing/2014/main" id="{4E0C40CA-64BB-4913-9F11-F0B24804BF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31" y="73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95" name="Oval 262">
                  <a:extLst>
                    <a:ext uri="{FF2B5EF4-FFF2-40B4-BE49-F238E27FC236}">
                      <a16:creationId xmlns:a16="http://schemas.microsoft.com/office/drawing/2014/main" id="{5444ED9B-123B-4313-AF39-7213B3E404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91" y="146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96" name="Oval 263">
                  <a:extLst>
                    <a:ext uri="{FF2B5EF4-FFF2-40B4-BE49-F238E27FC236}">
                      <a16:creationId xmlns:a16="http://schemas.microsoft.com/office/drawing/2014/main" id="{DD46D9D4-116A-41B7-B889-778696E9F9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28" y="1127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97" name="Oval 264">
                  <a:extLst>
                    <a:ext uri="{FF2B5EF4-FFF2-40B4-BE49-F238E27FC236}">
                      <a16:creationId xmlns:a16="http://schemas.microsoft.com/office/drawing/2014/main" id="{BD363BB9-233F-4A37-BC0A-ACF799391E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86" y="129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98" name="Oval 265">
                  <a:extLst>
                    <a:ext uri="{FF2B5EF4-FFF2-40B4-BE49-F238E27FC236}">
                      <a16:creationId xmlns:a16="http://schemas.microsoft.com/office/drawing/2014/main" id="{6ACB2981-1707-4BF6-9777-F713CB6C7C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18" y="95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99" name="Oval 266">
                  <a:extLst>
                    <a:ext uri="{FF2B5EF4-FFF2-40B4-BE49-F238E27FC236}">
                      <a16:creationId xmlns:a16="http://schemas.microsoft.com/office/drawing/2014/main" id="{A9521C01-DE3F-4D37-8BA5-5D4783950B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06" y="820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700" name="Group 267">
                  <a:extLst>
                    <a:ext uri="{FF2B5EF4-FFF2-40B4-BE49-F238E27FC236}">
                      <a16:creationId xmlns:a16="http://schemas.microsoft.com/office/drawing/2014/main" id="{650E0785-4295-43F6-A007-863AC69A66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54623">
                  <a:off x="739" y="1058"/>
                  <a:ext cx="121" cy="46"/>
                  <a:chOff x="647" y="1706"/>
                  <a:chExt cx="136" cy="46"/>
                </a:xfrm>
              </p:grpSpPr>
              <p:sp>
                <p:nvSpPr>
                  <p:cNvPr id="25708" name="Rectangle 268">
                    <a:extLst>
                      <a:ext uri="{FF2B5EF4-FFF2-40B4-BE49-F238E27FC236}">
                        <a16:creationId xmlns:a16="http://schemas.microsoft.com/office/drawing/2014/main" id="{79C8052E-0E8C-4032-8178-C44F1C279D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7" y="1706"/>
                    <a:ext cx="91" cy="46"/>
                  </a:xfrm>
                  <a:prstGeom prst="rect">
                    <a:avLst/>
                  </a:prstGeom>
                  <a:solidFill>
                    <a:srgbClr val="FF6600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709" name="Rectangle 269">
                    <a:extLst>
                      <a:ext uri="{FF2B5EF4-FFF2-40B4-BE49-F238E27FC236}">
                        <a16:creationId xmlns:a16="http://schemas.microsoft.com/office/drawing/2014/main" id="{CCBD618D-1B54-4096-9D35-053994C31B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7" y="1708"/>
                    <a:ext cx="136" cy="44"/>
                  </a:xfrm>
                  <a:prstGeom prst="rect">
                    <a:avLst/>
                  </a:prstGeom>
                  <a:solidFill>
                    <a:srgbClr val="FF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5701" name="Oval 270">
                  <a:extLst>
                    <a:ext uri="{FF2B5EF4-FFF2-40B4-BE49-F238E27FC236}">
                      <a16:creationId xmlns:a16="http://schemas.microsoft.com/office/drawing/2014/main" id="{EAB3CB42-166C-4C21-8B0B-9DE1A051BC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935" y="873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02" name="Oval 271">
                  <a:extLst>
                    <a:ext uri="{FF2B5EF4-FFF2-40B4-BE49-F238E27FC236}">
                      <a16:creationId xmlns:a16="http://schemas.microsoft.com/office/drawing/2014/main" id="{8EBD33C3-9FEF-460F-AD2C-8E48DAF84D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56" y="121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03" name="Oval 272">
                  <a:extLst>
                    <a:ext uri="{FF2B5EF4-FFF2-40B4-BE49-F238E27FC236}">
                      <a16:creationId xmlns:a16="http://schemas.microsoft.com/office/drawing/2014/main" id="{896EC277-7E52-4E07-A5C8-583737EC94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17" y="135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04" name="Oval 273">
                  <a:extLst>
                    <a:ext uri="{FF2B5EF4-FFF2-40B4-BE49-F238E27FC236}">
                      <a16:creationId xmlns:a16="http://schemas.microsoft.com/office/drawing/2014/main" id="{89AA2567-6500-488D-B0DA-D339147AFC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82" y="1089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05" name="Oval 274">
                  <a:extLst>
                    <a:ext uri="{FF2B5EF4-FFF2-40B4-BE49-F238E27FC236}">
                      <a16:creationId xmlns:a16="http://schemas.microsoft.com/office/drawing/2014/main" id="{873CD434-B04D-4C51-B651-A5FB289601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908" y="97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06" name="Oval 275">
                  <a:extLst>
                    <a:ext uri="{FF2B5EF4-FFF2-40B4-BE49-F238E27FC236}">
                      <a16:creationId xmlns:a16="http://schemas.microsoft.com/office/drawing/2014/main" id="{FF13A3A0-931A-44DE-9221-7E7B9811BC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27" y="1306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07" name="Oval 276">
                  <a:extLst>
                    <a:ext uri="{FF2B5EF4-FFF2-40B4-BE49-F238E27FC236}">
                      <a16:creationId xmlns:a16="http://schemas.microsoft.com/office/drawing/2014/main" id="{13FD2563-62C9-474D-941A-62C2770935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96" y="143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625" name="Group 277">
                <a:extLst>
                  <a:ext uri="{FF2B5EF4-FFF2-40B4-BE49-F238E27FC236}">
                    <a16:creationId xmlns:a16="http://schemas.microsoft.com/office/drawing/2014/main" id="{AFCDD02F-E8FE-4495-A5BA-A6B712A625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232264">
                <a:off x="1791" y="2297"/>
                <a:ext cx="499" cy="1134"/>
                <a:chOff x="567" y="1389"/>
                <a:chExt cx="499" cy="1134"/>
              </a:xfrm>
            </p:grpSpPr>
            <p:sp>
              <p:nvSpPr>
                <p:cNvPr id="25657" name="Oval 278">
                  <a:extLst>
                    <a:ext uri="{FF2B5EF4-FFF2-40B4-BE49-F238E27FC236}">
                      <a16:creationId xmlns:a16="http://schemas.microsoft.com/office/drawing/2014/main" id="{7785212E-F317-4A56-B10F-361D0C6BE9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7" y="1570"/>
                  <a:ext cx="90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58" name="Oval 279">
                  <a:extLst>
                    <a:ext uri="{FF2B5EF4-FFF2-40B4-BE49-F238E27FC236}">
                      <a16:creationId xmlns:a16="http://schemas.microsoft.com/office/drawing/2014/main" id="{F8C4EF38-32AF-493F-95B9-2A80771079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3" y="1480"/>
                  <a:ext cx="90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59" name="Oval 280">
                  <a:extLst>
                    <a:ext uri="{FF2B5EF4-FFF2-40B4-BE49-F238E27FC236}">
                      <a16:creationId xmlns:a16="http://schemas.microsoft.com/office/drawing/2014/main" id="{3CE9639F-C580-4AAA-B25C-F3BBA15211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" y="1706"/>
                  <a:ext cx="91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60" name="Oval 281">
                  <a:extLst>
                    <a:ext uri="{FF2B5EF4-FFF2-40B4-BE49-F238E27FC236}">
                      <a16:creationId xmlns:a16="http://schemas.microsoft.com/office/drawing/2014/main" id="{CCAA9CB6-6FE4-4BC9-BDF3-827FCA9271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1389"/>
                  <a:ext cx="91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61" name="Oval 282">
                  <a:extLst>
                    <a:ext uri="{FF2B5EF4-FFF2-40B4-BE49-F238E27FC236}">
                      <a16:creationId xmlns:a16="http://schemas.microsoft.com/office/drawing/2014/main" id="{4E6510D8-1E03-4E2B-9A6E-BFB5C99A41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1933"/>
                  <a:ext cx="136" cy="46"/>
                </a:xfrm>
                <a:prstGeom prst="ellipse">
                  <a:avLst/>
                </a:prstGeom>
                <a:solidFill>
                  <a:srgbClr val="99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62" name="Oval 283">
                  <a:extLst>
                    <a:ext uri="{FF2B5EF4-FFF2-40B4-BE49-F238E27FC236}">
                      <a16:creationId xmlns:a16="http://schemas.microsoft.com/office/drawing/2014/main" id="{23AB2730-F261-4377-B9F0-75025A46DC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2069"/>
                  <a:ext cx="136" cy="46"/>
                </a:xfrm>
                <a:prstGeom prst="ellipse">
                  <a:avLst/>
                </a:prstGeom>
                <a:solidFill>
                  <a:srgbClr val="99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63" name="Oval 284">
                  <a:extLst>
                    <a:ext uri="{FF2B5EF4-FFF2-40B4-BE49-F238E27FC236}">
                      <a16:creationId xmlns:a16="http://schemas.microsoft.com/office/drawing/2014/main" id="{452DF99E-1A96-48A3-8648-B31DEA162F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4" y="1888"/>
                  <a:ext cx="136" cy="46"/>
                </a:xfrm>
                <a:prstGeom prst="ellipse">
                  <a:avLst/>
                </a:prstGeom>
                <a:solidFill>
                  <a:srgbClr val="99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64" name="Line 285">
                  <a:extLst>
                    <a:ext uri="{FF2B5EF4-FFF2-40B4-BE49-F238E27FC236}">
                      <a16:creationId xmlns:a16="http://schemas.microsoft.com/office/drawing/2014/main" id="{5B74CB2E-5431-4A67-879D-E51FCFCD8F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7" y="1933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65" name="Line 286">
                  <a:extLst>
                    <a:ext uri="{FF2B5EF4-FFF2-40B4-BE49-F238E27FC236}">
                      <a16:creationId xmlns:a16="http://schemas.microsoft.com/office/drawing/2014/main" id="{A3AB4D53-D3FE-427A-B7B8-8A5776BA5B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7" y="1979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66" name="Line 287">
                  <a:extLst>
                    <a:ext uri="{FF2B5EF4-FFF2-40B4-BE49-F238E27FC236}">
                      <a16:creationId xmlns:a16="http://schemas.microsoft.com/office/drawing/2014/main" id="{AD81E09F-8526-4592-A400-99C80E5FB9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8" y="2069"/>
                  <a:ext cx="53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67" name="Line 288">
                  <a:extLst>
                    <a:ext uri="{FF2B5EF4-FFF2-40B4-BE49-F238E27FC236}">
                      <a16:creationId xmlns:a16="http://schemas.microsoft.com/office/drawing/2014/main" id="{C9C4EB13-843B-4DF5-B20A-946E2D0284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4" y="2115"/>
                  <a:ext cx="5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68" name="Line 289">
                  <a:extLst>
                    <a:ext uri="{FF2B5EF4-FFF2-40B4-BE49-F238E27FC236}">
                      <a16:creationId xmlns:a16="http://schemas.microsoft.com/office/drawing/2014/main" id="{D56ECE6A-B805-4BBD-B0AC-B395C29CDE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1" y="1887"/>
                  <a:ext cx="57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69" name="Line 290">
                  <a:extLst>
                    <a:ext uri="{FF2B5EF4-FFF2-40B4-BE49-F238E27FC236}">
                      <a16:creationId xmlns:a16="http://schemas.microsoft.com/office/drawing/2014/main" id="{E9525105-A516-4AF8-BC04-D2160FAF58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3" y="1933"/>
                  <a:ext cx="57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5626" name="Oval 291">
                <a:extLst>
                  <a:ext uri="{FF2B5EF4-FFF2-40B4-BE49-F238E27FC236}">
                    <a16:creationId xmlns:a16="http://schemas.microsoft.com/office/drawing/2014/main" id="{505F8314-0FEA-4DA7-93D1-29D87A5FF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7" y="1679"/>
                <a:ext cx="46" cy="91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27" name="Oval 292">
                <a:extLst>
                  <a:ext uri="{FF2B5EF4-FFF2-40B4-BE49-F238E27FC236}">
                    <a16:creationId xmlns:a16="http://schemas.microsoft.com/office/drawing/2014/main" id="{16F1BD02-F7E8-434F-AFAD-E8118706FA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616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28" name="Oval 293">
                <a:extLst>
                  <a:ext uri="{FF2B5EF4-FFF2-40B4-BE49-F238E27FC236}">
                    <a16:creationId xmlns:a16="http://schemas.microsoft.com/office/drawing/2014/main" id="{8E518FBD-CE1A-4CA0-8B17-B3812D968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6" y="1253"/>
                <a:ext cx="135" cy="136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29" name="Line 294">
                <a:extLst>
                  <a:ext uri="{FF2B5EF4-FFF2-40B4-BE49-F238E27FC236}">
                    <a16:creationId xmlns:a16="http://schemas.microsoft.com/office/drawing/2014/main" id="{5EB67DBF-7E17-464D-BCBF-B2DE4C99B4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7" y="3113"/>
                <a:ext cx="1815" cy="544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30" name="Line 295">
                <a:extLst>
                  <a:ext uri="{FF2B5EF4-FFF2-40B4-BE49-F238E27FC236}">
                    <a16:creationId xmlns:a16="http://schemas.microsoft.com/office/drawing/2014/main" id="{5AD4B335-FB13-4FA5-A535-F5AF0BEA41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6" y="2750"/>
                <a:ext cx="772" cy="454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5631" name="Group 296">
                <a:extLst>
                  <a:ext uri="{FF2B5EF4-FFF2-40B4-BE49-F238E27FC236}">
                    <a16:creationId xmlns:a16="http://schemas.microsoft.com/office/drawing/2014/main" id="{BB2ED2C8-B590-4EDF-83D5-9DFB0D0F94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283027">
                <a:off x="3515" y="1480"/>
                <a:ext cx="817" cy="136"/>
                <a:chOff x="3878" y="1842"/>
                <a:chExt cx="817" cy="136"/>
              </a:xfrm>
            </p:grpSpPr>
            <p:sp>
              <p:nvSpPr>
                <p:cNvPr id="25655" name="Line 297">
                  <a:extLst>
                    <a:ext uri="{FF2B5EF4-FFF2-40B4-BE49-F238E27FC236}">
                      <a16:creationId xmlns:a16="http://schemas.microsoft.com/office/drawing/2014/main" id="{962C65C6-EA0A-4956-8E37-4541AA89AC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8" y="1933"/>
                  <a:ext cx="81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56" name="Line 298">
                  <a:extLst>
                    <a:ext uri="{FF2B5EF4-FFF2-40B4-BE49-F238E27FC236}">
                      <a16:creationId xmlns:a16="http://schemas.microsoft.com/office/drawing/2014/main" id="{4DBA759D-0BBB-436E-896C-7B32366E04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8" y="1842"/>
                  <a:ext cx="635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5632" name="Line 299">
                <a:extLst>
                  <a:ext uri="{FF2B5EF4-FFF2-40B4-BE49-F238E27FC236}">
                    <a16:creationId xmlns:a16="http://schemas.microsoft.com/office/drawing/2014/main" id="{B5F7AD1A-4F65-4536-99B6-A3379AF889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2" y="1163"/>
                <a:ext cx="726" cy="4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5633" name="Group 300">
                <a:extLst>
                  <a:ext uri="{FF2B5EF4-FFF2-40B4-BE49-F238E27FC236}">
                    <a16:creationId xmlns:a16="http://schemas.microsoft.com/office/drawing/2014/main" id="{C607FE03-D05D-46FA-9326-BEC64AECC5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43" y="1933"/>
                <a:ext cx="1000" cy="926"/>
                <a:chOff x="247" y="1071"/>
                <a:chExt cx="1000" cy="926"/>
              </a:xfrm>
            </p:grpSpPr>
            <p:grpSp>
              <p:nvGrpSpPr>
                <p:cNvPr id="25641" name="Group 301">
                  <a:extLst>
                    <a:ext uri="{FF2B5EF4-FFF2-40B4-BE49-F238E27FC236}">
                      <a16:creationId xmlns:a16="http://schemas.microsoft.com/office/drawing/2014/main" id="{8A5C9B81-7B7B-49D2-9686-03E20A9225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7" y="1071"/>
                  <a:ext cx="1000" cy="926"/>
                  <a:chOff x="247" y="1071"/>
                  <a:chExt cx="1000" cy="926"/>
                </a:xfrm>
              </p:grpSpPr>
              <p:sp>
                <p:nvSpPr>
                  <p:cNvPr id="25643" name="Oval 302">
                    <a:extLst>
                      <a:ext uri="{FF2B5EF4-FFF2-40B4-BE49-F238E27FC236}">
                        <a16:creationId xmlns:a16="http://schemas.microsoft.com/office/drawing/2014/main" id="{3D23FA98-EAEA-472F-888D-1E06F58E9F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9" y="1071"/>
                    <a:ext cx="998" cy="908"/>
                  </a:xfrm>
                  <a:prstGeom prst="ellipse">
                    <a:avLst/>
                  </a:prstGeom>
                  <a:solidFill>
                    <a:srgbClr val="FFFF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644" name="Oval 303">
                    <a:extLst>
                      <a:ext uri="{FF2B5EF4-FFF2-40B4-BE49-F238E27FC236}">
                        <a16:creationId xmlns:a16="http://schemas.microsoft.com/office/drawing/2014/main" id="{0A41203C-B8CF-47EB-95F0-08BBA0ED5F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3167750">
                    <a:off x="992" y="1758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645" name="Oval 304">
                    <a:extLst>
                      <a:ext uri="{FF2B5EF4-FFF2-40B4-BE49-F238E27FC236}">
                        <a16:creationId xmlns:a16="http://schemas.microsoft.com/office/drawing/2014/main" id="{3F10C024-445B-4D13-A49B-D9C30944B8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7533237">
                    <a:off x="1001" y="1263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646" name="Oval 305">
                    <a:extLst>
                      <a:ext uri="{FF2B5EF4-FFF2-40B4-BE49-F238E27FC236}">
                        <a16:creationId xmlns:a16="http://schemas.microsoft.com/office/drawing/2014/main" id="{F495E91E-4C52-46D1-81C7-D6FECDDF9B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9810645">
                    <a:off x="766" y="1096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647" name="Oval 306">
                    <a:extLst>
                      <a:ext uri="{FF2B5EF4-FFF2-40B4-BE49-F238E27FC236}">
                        <a16:creationId xmlns:a16="http://schemas.microsoft.com/office/drawing/2014/main" id="{78492A34-3B81-4F42-9F26-AF55B8DEFB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1236467">
                    <a:off x="836" y="1912"/>
                    <a:ext cx="194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648" name="Oval 307">
                    <a:extLst>
                      <a:ext uri="{FF2B5EF4-FFF2-40B4-BE49-F238E27FC236}">
                        <a16:creationId xmlns:a16="http://schemas.microsoft.com/office/drawing/2014/main" id="{73607D09-57A5-410A-BE01-DD1803897F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362864">
                    <a:off x="396" y="1888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649" name="Oval 308">
                    <a:extLst>
                      <a:ext uri="{FF2B5EF4-FFF2-40B4-BE49-F238E27FC236}">
                        <a16:creationId xmlns:a16="http://schemas.microsoft.com/office/drawing/2014/main" id="{D8B9625F-CB2A-4C85-83D2-8B5EBC3B2B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877814">
                    <a:off x="477" y="1089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650" name="Oval 309">
                    <a:extLst>
                      <a:ext uri="{FF2B5EF4-FFF2-40B4-BE49-F238E27FC236}">
                        <a16:creationId xmlns:a16="http://schemas.microsoft.com/office/drawing/2014/main" id="{5AB932B2-4306-409D-97FB-4D0EBBA848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3023811">
                    <a:off x="236" y="1236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651" name="Oval 310">
                    <a:extLst>
                      <a:ext uri="{FF2B5EF4-FFF2-40B4-BE49-F238E27FC236}">
                        <a16:creationId xmlns:a16="http://schemas.microsoft.com/office/drawing/2014/main" id="{CA747A6A-30EF-4224-B869-FF702AE891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7221579">
                    <a:off x="210" y="1713"/>
                    <a:ext cx="235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652" name="Oval 311">
                    <a:extLst>
                      <a:ext uri="{FF2B5EF4-FFF2-40B4-BE49-F238E27FC236}">
                        <a16:creationId xmlns:a16="http://schemas.microsoft.com/office/drawing/2014/main" id="{F431A7A4-44E3-4CA5-84E7-5553301072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110107">
                    <a:off x="152" y="1474"/>
                    <a:ext cx="235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653" name="Oval 312">
                    <a:extLst>
                      <a:ext uri="{FF2B5EF4-FFF2-40B4-BE49-F238E27FC236}">
                        <a16:creationId xmlns:a16="http://schemas.microsoft.com/office/drawing/2014/main" id="{E0DB979E-6857-47D6-BF72-0634CCB136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107" y="1516"/>
                    <a:ext cx="235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654" name="Oval 313">
                    <a:extLst>
                      <a:ext uri="{FF2B5EF4-FFF2-40B4-BE49-F238E27FC236}">
                        <a16:creationId xmlns:a16="http://schemas.microsoft.com/office/drawing/2014/main" id="{5009D715-D430-4CAE-8395-37AECD05B1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81" y="1952"/>
                    <a:ext cx="148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5642" name="Oval 314">
                  <a:extLst>
                    <a:ext uri="{FF2B5EF4-FFF2-40B4-BE49-F238E27FC236}">
                      <a16:creationId xmlns:a16="http://schemas.microsoft.com/office/drawing/2014/main" id="{10F98DCB-922C-461E-B077-CF89FBE27A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389"/>
                  <a:ext cx="318" cy="273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5634" name="Line 315">
                <a:extLst>
                  <a:ext uri="{FF2B5EF4-FFF2-40B4-BE49-F238E27FC236}">
                    <a16:creationId xmlns:a16="http://schemas.microsoft.com/office/drawing/2014/main" id="{3AA64E1F-1890-4341-86AF-09458F10B3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7" y="2197"/>
                <a:ext cx="87" cy="42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35" name="Line 316">
                <a:extLst>
                  <a:ext uri="{FF2B5EF4-FFF2-40B4-BE49-F238E27FC236}">
                    <a16:creationId xmlns:a16="http://schemas.microsoft.com/office/drawing/2014/main" id="{46740346-61AD-4CE8-A2D5-14FE3E19D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1" y="2196"/>
                <a:ext cx="65" cy="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36" name="Line 317">
                <a:extLst>
                  <a:ext uri="{FF2B5EF4-FFF2-40B4-BE49-F238E27FC236}">
                    <a16:creationId xmlns:a16="http://schemas.microsoft.com/office/drawing/2014/main" id="{2C9B0B44-A33F-4AF7-8D7F-953DA9A5C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1" y="2217"/>
                <a:ext cx="65" cy="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37" name="Oval 318">
                <a:extLst>
                  <a:ext uri="{FF2B5EF4-FFF2-40B4-BE49-F238E27FC236}">
                    <a16:creationId xmlns:a16="http://schemas.microsoft.com/office/drawing/2014/main" id="{5862DB78-A555-4E12-8597-C9C907572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2841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38" name="Oval 319">
                <a:extLst>
                  <a:ext uri="{FF2B5EF4-FFF2-40B4-BE49-F238E27FC236}">
                    <a16:creationId xmlns:a16="http://schemas.microsoft.com/office/drawing/2014/main" id="{6A95B348-76BA-4101-ABC6-B12B2A7A4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795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39" name="Oval 320">
                <a:extLst>
                  <a:ext uri="{FF2B5EF4-FFF2-40B4-BE49-F238E27FC236}">
                    <a16:creationId xmlns:a16="http://schemas.microsoft.com/office/drawing/2014/main" id="{E56E4CD6-B9FA-4907-B495-FD3D21929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40" name="Oval 321">
                <a:extLst>
                  <a:ext uri="{FF2B5EF4-FFF2-40B4-BE49-F238E27FC236}">
                    <a16:creationId xmlns:a16="http://schemas.microsoft.com/office/drawing/2014/main" id="{00E38598-F15E-46F5-B496-491920973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2659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618" name="Oval 322">
              <a:extLst>
                <a:ext uri="{FF2B5EF4-FFF2-40B4-BE49-F238E27FC236}">
                  <a16:creationId xmlns:a16="http://schemas.microsoft.com/office/drawing/2014/main" id="{328668E8-50FC-4FB9-80F1-16D42DF1D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1207"/>
              <a:ext cx="90" cy="90"/>
            </a:xfrm>
            <a:prstGeom prst="ellipse">
              <a:avLst/>
            </a:prstGeom>
            <a:solidFill>
              <a:srgbClr val="9900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608" name="Line 323">
            <a:extLst>
              <a:ext uri="{FF2B5EF4-FFF2-40B4-BE49-F238E27FC236}">
                <a16:creationId xmlns:a16="http://schemas.microsoft.com/office/drawing/2014/main" id="{0A1FAAD5-CD4B-4A50-8197-ADB2E5F08F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51314" y="4365626"/>
            <a:ext cx="720725" cy="1584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9" name="Line 324">
            <a:extLst>
              <a:ext uri="{FF2B5EF4-FFF2-40B4-BE49-F238E27FC236}">
                <a16:creationId xmlns:a16="http://schemas.microsoft.com/office/drawing/2014/main" id="{60679090-6C1C-432E-93AC-DEB80312A9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51314" y="4365626"/>
            <a:ext cx="865187" cy="1584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0" name="Text Box 325">
            <a:extLst>
              <a:ext uri="{FF2B5EF4-FFF2-40B4-BE49-F238E27FC236}">
                <a16:creationId xmlns:a16="http://schemas.microsoft.com/office/drawing/2014/main" id="{9088DE83-D401-4BAA-83C8-E9D7DF527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289" y="5902325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D811628-498B-4DB4-801F-2379F0A3D4A8}"/>
              </a:ext>
            </a:extLst>
          </p:cNvPr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1B4C7C2-DC05-497C-AC95-B835E77840DC}"/>
              </a:ext>
            </a:extLst>
          </p:cNvPr>
          <p:cNvSpPr/>
          <p:nvPr/>
        </p:nvSpPr>
        <p:spPr>
          <a:xfrm>
            <a:off x="1523630" y="6669088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1216796"/>
      </p:ext>
    </p:extLst>
  </p:cSld>
  <p:clrMapOvr>
    <a:masterClrMapping/>
  </p:clrMapOvr>
  <p:transition advClick="0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620E91BC-CB17-4921-B697-48FC9E77C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/>
              <a:t>19. What is the function of this organelle?</a:t>
            </a:r>
          </a:p>
        </p:txBody>
      </p:sp>
      <p:sp>
        <p:nvSpPr>
          <p:cNvPr id="26627" name="AutoShape 5">
            <a:hlinkClick r:id="" action="ppaction://macro?name=Right" highlightClick="1"/>
            <a:extLst>
              <a:ext uri="{FF2B5EF4-FFF2-40B4-BE49-F238E27FC236}">
                <a16:creationId xmlns:a16="http://schemas.microsoft.com/office/drawing/2014/main" id="{6F3A1CA5-4F3E-4D33-8828-71FDC48E9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2995614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Gives cell structure and transports organelles</a:t>
            </a:r>
          </a:p>
        </p:txBody>
      </p:sp>
      <p:sp>
        <p:nvSpPr>
          <p:cNvPr id="26628" name="AutoShape 6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5A971754-9821-45D0-A068-C554C5B05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932239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 and transport of proteins</a:t>
            </a:r>
          </a:p>
        </p:txBody>
      </p:sp>
      <p:sp>
        <p:nvSpPr>
          <p:cNvPr id="26629" name="AutoShape 7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5F8247E4-F991-4BA1-BBB6-9B983BED0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4868864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 spindle during cell division</a:t>
            </a:r>
          </a:p>
        </p:txBody>
      </p:sp>
      <p:sp>
        <p:nvSpPr>
          <p:cNvPr id="26630" name="AutoShape 8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CCB50F3A-F500-4E28-BAF1-A11D23AC3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2060576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Modification of proteins and packaging into vesicles</a:t>
            </a:r>
          </a:p>
        </p:txBody>
      </p:sp>
      <p:grpSp>
        <p:nvGrpSpPr>
          <p:cNvPr id="26631" name="Group 118">
            <a:extLst>
              <a:ext uri="{FF2B5EF4-FFF2-40B4-BE49-F238E27FC236}">
                <a16:creationId xmlns:a16="http://schemas.microsoft.com/office/drawing/2014/main" id="{D5E8D188-AC33-44D1-A88F-0F19BEED7835}"/>
              </a:ext>
            </a:extLst>
          </p:cNvPr>
          <p:cNvGrpSpPr>
            <a:grpSpLocks/>
          </p:cNvGrpSpPr>
          <p:nvPr/>
        </p:nvGrpSpPr>
        <p:grpSpPr bwMode="auto">
          <a:xfrm>
            <a:off x="1774826" y="1989138"/>
            <a:ext cx="4462463" cy="3744912"/>
            <a:chOff x="1292" y="1026"/>
            <a:chExt cx="3312" cy="2813"/>
          </a:xfrm>
        </p:grpSpPr>
        <p:grpSp>
          <p:nvGrpSpPr>
            <p:cNvPr id="26640" name="Group 119">
              <a:extLst>
                <a:ext uri="{FF2B5EF4-FFF2-40B4-BE49-F238E27FC236}">
                  <a16:creationId xmlns:a16="http://schemas.microsoft.com/office/drawing/2014/main" id="{F605AF79-A17D-491A-A0DB-7D5AF662A0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2" y="1026"/>
              <a:ext cx="3312" cy="2813"/>
              <a:chOff x="1292" y="1026"/>
              <a:chExt cx="3312" cy="2813"/>
            </a:xfrm>
          </p:grpSpPr>
          <p:sp>
            <p:nvSpPr>
              <p:cNvPr id="26642" name="Oval 120">
                <a:extLst>
                  <a:ext uri="{FF2B5EF4-FFF2-40B4-BE49-F238E27FC236}">
                    <a16:creationId xmlns:a16="http://schemas.microsoft.com/office/drawing/2014/main" id="{111D0C54-54AE-49B6-B0D2-72C8E66B2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1026"/>
                <a:ext cx="3312" cy="2813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6643" name="Group 121">
                <a:extLst>
                  <a:ext uri="{FF2B5EF4-FFF2-40B4-BE49-F238E27FC236}">
                    <a16:creationId xmlns:a16="http://schemas.microsoft.com/office/drawing/2014/main" id="{2A38B0C0-07E1-450D-A150-BE7B345A8E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5" y="2841"/>
                <a:ext cx="182" cy="182"/>
                <a:chOff x="4014" y="1842"/>
                <a:chExt cx="273" cy="182"/>
              </a:xfrm>
            </p:grpSpPr>
            <p:sp>
              <p:nvSpPr>
                <p:cNvPr id="26746" name="AutoShape 122">
                  <a:extLst>
                    <a:ext uri="{FF2B5EF4-FFF2-40B4-BE49-F238E27FC236}">
                      <a16:creationId xmlns:a16="http://schemas.microsoft.com/office/drawing/2014/main" id="{F2E748DD-8D9C-4E64-A582-FACE2849F7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4" y="1842"/>
                  <a:ext cx="45" cy="182"/>
                </a:xfrm>
                <a:prstGeom prst="can">
                  <a:avLst>
                    <a:gd name="adj" fmla="val 101111"/>
                  </a:avLst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47" name="AutoShape 123">
                  <a:extLst>
                    <a:ext uri="{FF2B5EF4-FFF2-40B4-BE49-F238E27FC236}">
                      <a16:creationId xmlns:a16="http://schemas.microsoft.com/office/drawing/2014/main" id="{869AFEB3-1A9B-4175-AC36-268C9A32A6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173" y="1865"/>
                  <a:ext cx="45" cy="182"/>
                </a:xfrm>
                <a:prstGeom prst="can">
                  <a:avLst>
                    <a:gd name="adj" fmla="val 101111"/>
                  </a:avLst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644" name="Group 124">
                <a:extLst>
                  <a:ext uri="{FF2B5EF4-FFF2-40B4-BE49-F238E27FC236}">
                    <a16:creationId xmlns:a16="http://schemas.microsoft.com/office/drawing/2014/main" id="{AA850A2F-A0B7-420F-9EB5-601E2D72CE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1616"/>
                <a:ext cx="226" cy="680"/>
                <a:chOff x="2608" y="1979"/>
                <a:chExt cx="181" cy="544"/>
              </a:xfrm>
            </p:grpSpPr>
            <p:sp>
              <p:nvSpPr>
                <p:cNvPr id="26744" name="Oval 125">
                  <a:extLst>
                    <a:ext uri="{FF2B5EF4-FFF2-40B4-BE49-F238E27FC236}">
                      <a16:creationId xmlns:a16="http://schemas.microsoft.com/office/drawing/2014/main" id="{AF772654-19BE-4747-9636-B62E39183D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8" y="1979"/>
                  <a:ext cx="181" cy="544"/>
                </a:xfrm>
                <a:prstGeom prst="ellipse">
                  <a:avLst/>
                </a:prstGeom>
                <a:solidFill>
                  <a:srgbClr val="FF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45" name="Freeform 126">
                  <a:extLst>
                    <a:ext uri="{FF2B5EF4-FFF2-40B4-BE49-F238E27FC236}">
                      <a16:creationId xmlns:a16="http://schemas.microsoft.com/office/drawing/2014/main" id="{E75B1585-862A-4576-8EF7-6AAA9AAF4A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6" y="2009"/>
                  <a:ext cx="163" cy="481"/>
                </a:xfrm>
                <a:custGeom>
                  <a:avLst/>
                  <a:gdLst>
                    <a:gd name="T0" fmla="*/ 83 w 163"/>
                    <a:gd name="T1" fmla="*/ 1 h 481"/>
                    <a:gd name="T2" fmla="*/ 95 w 163"/>
                    <a:gd name="T3" fmla="*/ 4 h 481"/>
                    <a:gd name="T4" fmla="*/ 116 w 163"/>
                    <a:gd name="T5" fmla="*/ 22 h 481"/>
                    <a:gd name="T6" fmla="*/ 83 w 163"/>
                    <a:gd name="T7" fmla="*/ 52 h 481"/>
                    <a:gd name="T8" fmla="*/ 71 w 163"/>
                    <a:gd name="T9" fmla="*/ 60 h 481"/>
                    <a:gd name="T10" fmla="*/ 107 w 163"/>
                    <a:gd name="T11" fmla="*/ 76 h 481"/>
                    <a:gd name="T12" fmla="*/ 134 w 163"/>
                    <a:gd name="T13" fmla="*/ 88 h 481"/>
                    <a:gd name="T14" fmla="*/ 144 w 163"/>
                    <a:gd name="T15" fmla="*/ 99 h 481"/>
                    <a:gd name="T16" fmla="*/ 99 w 163"/>
                    <a:gd name="T17" fmla="*/ 166 h 481"/>
                    <a:gd name="T18" fmla="*/ 84 w 163"/>
                    <a:gd name="T19" fmla="*/ 177 h 481"/>
                    <a:gd name="T20" fmla="*/ 92 w 163"/>
                    <a:gd name="T21" fmla="*/ 199 h 481"/>
                    <a:gd name="T22" fmla="*/ 137 w 163"/>
                    <a:gd name="T23" fmla="*/ 207 h 481"/>
                    <a:gd name="T24" fmla="*/ 149 w 163"/>
                    <a:gd name="T25" fmla="*/ 217 h 481"/>
                    <a:gd name="T26" fmla="*/ 138 w 163"/>
                    <a:gd name="T27" fmla="*/ 280 h 481"/>
                    <a:gd name="T28" fmla="*/ 75 w 163"/>
                    <a:gd name="T29" fmla="*/ 286 h 481"/>
                    <a:gd name="T30" fmla="*/ 77 w 163"/>
                    <a:gd name="T31" fmla="*/ 324 h 481"/>
                    <a:gd name="T32" fmla="*/ 98 w 163"/>
                    <a:gd name="T33" fmla="*/ 328 h 481"/>
                    <a:gd name="T34" fmla="*/ 128 w 163"/>
                    <a:gd name="T35" fmla="*/ 333 h 481"/>
                    <a:gd name="T36" fmla="*/ 141 w 163"/>
                    <a:gd name="T37" fmla="*/ 343 h 481"/>
                    <a:gd name="T38" fmla="*/ 90 w 163"/>
                    <a:gd name="T39" fmla="*/ 403 h 481"/>
                    <a:gd name="T40" fmla="*/ 101 w 163"/>
                    <a:gd name="T41" fmla="*/ 436 h 481"/>
                    <a:gd name="T42" fmla="*/ 116 w 163"/>
                    <a:gd name="T43" fmla="*/ 451 h 481"/>
                    <a:gd name="T44" fmla="*/ 111 w 163"/>
                    <a:gd name="T45" fmla="*/ 475 h 481"/>
                    <a:gd name="T46" fmla="*/ 96 w 163"/>
                    <a:gd name="T47" fmla="*/ 478 h 481"/>
                    <a:gd name="T48" fmla="*/ 75 w 163"/>
                    <a:gd name="T49" fmla="*/ 477 h 481"/>
                    <a:gd name="T50" fmla="*/ 51 w 163"/>
                    <a:gd name="T51" fmla="*/ 454 h 481"/>
                    <a:gd name="T52" fmla="*/ 38 w 163"/>
                    <a:gd name="T53" fmla="*/ 436 h 481"/>
                    <a:gd name="T54" fmla="*/ 90 w 163"/>
                    <a:gd name="T55" fmla="*/ 384 h 481"/>
                    <a:gd name="T56" fmla="*/ 96 w 163"/>
                    <a:gd name="T57" fmla="*/ 367 h 481"/>
                    <a:gd name="T58" fmla="*/ 87 w 163"/>
                    <a:gd name="T59" fmla="*/ 354 h 481"/>
                    <a:gd name="T60" fmla="*/ 39 w 163"/>
                    <a:gd name="T61" fmla="*/ 339 h 481"/>
                    <a:gd name="T62" fmla="*/ 24 w 163"/>
                    <a:gd name="T63" fmla="*/ 324 h 481"/>
                    <a:gd name="T64" fmla="*/ 12 w 163"/>
                    <a:gd name="T65" fmla="*/ 306 h 481"/>
                    <a:gd name="T66" fmla="*/ 89 w 163"/>
                    <a:gd name="T67" fmla="*/ 261 h 481"/>
                    <a:gd name="T68" fmla="*/ 56 w 163"/>
                    <a:gd name="T69" fmla="*/ 228 h 481"/>
                    <a:gd name="T70" fmla="*/ 30 w 163"/>
                    <a:gd name="T71" fmla="*/ 223 h 481"/>
                    <a:gd name="T72" fmla="*/ 17 w 163"/>
                    <a:gd name="T73" fmla="*/ 207 h 481"/>
                    <a:gd name="T74" fmla="*/ 18 w 163"/>
                    <a:gd name="T75" fmla="*/ 175 h 481"/>
                    <a:gd name="T76" fmla="*/ 95 w 163"/>
                    <a:gd name="T77" fmla="*/ 142 h 481"/>
                    <a:gd name="T78" fmla="*/ 81 w 163"/>
                    <a:gd name="T79" fmla="*/ 120 h 481"/>
                    <a:gd name="T80" fmla="*/ 42 w 163"/>
                    <a:gd name="T81" fmla="*/ 111 h 481"/>
                    <a:gd name="T82" fmla="*/ 33 w 163"/>
                    <a:gd name="T83" fmla="*/ 99 h 481"/>
                    <a:gd name="T84" fmla="*/ 38 w 163"/>
                    <a:gd name="T85" fmla="*/ 39 h 481"/>
                    <a:gd name="T86" fmla="*/ 68 w 163"/>
                    <a:gd name="T87" fmla="*/ 22 h 481"/>
                    <a:gd name="T88" fmla="*/ 78 w 163"/>
                    <a:gd name="T89" fmla="*/ 4 h 481"/>
                    <a:gd name="T90" fmla="*/ 83 w 163"/>
                    <a:gd name="T91" fmla="*/ 1 h 48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63" h="481">
                      <a:moveTo>
                        <a:pt x="83" y="1"/>
                      </a:moveTo>
                      <a:cubicBezTo>
                        <a:pt x="87" y="2"/>
                        <a:pt x="92" y="2"/>
                        <a:pt x="95" y="4"/>
                      </a:cubicBezTo>
                      <a:cubicBezTo>
                        <a:pt x="102" y="9"/>
                        <a:pt x="107" y="20"/>
                        <a:pt x="116" y="22"/>
                      </a:cubicBezTo>
                      <a:cubicBezTo>
                        <a:pt x="123" y="56"/>
                        <a:pt x="111" y="51"/>
                        <a:pt x="83" y="52"/>
                      </a:cubicBezTo>
                      <a:cubicBezTo>
                        <a:pt x="76" y="54"/>
                        <a:pt x="72" y="53"/>
                        <a:pt x="71" y="60"/>
                      </a:cubicBezTo>
                      <a:cubicBezTo>
                        <a:pt x="73" y="80"/>
                        <a:pt x="89" y="75"/>
                        <a:pt x="107" y="76"/>
                      </a:cubicBezTo>
                      <a:cubicBezTo>
                        <a:pt x="113" y="83"/>
                        <a:pt x="125" y="87"/>
                        <a:pt x="134" y="88"/>
                      </a:cubicBezTo>
                      <a:cubicBezTo>
                        <a:pt x="141" y="91"/>
                        <a:pt x="143" y="91"/>
                        <a:pt x="144" y="99"/>
                      </a:cubicBezTo>
                      <a:cubicBezTo>
                        <a:pt x="143" y="172"/>
                        <a:pt x="158" y="164"/>
                        <a:pt x="99" y="166"/>
                      </a:cubicBezTo>
                      <a:cubicBezTo>
                        <a:pt x="88" y="168"/>
                        <a:pt x="88" y="168"/>
                        <a:pt x="84" y="177"/>
                      </a:cubicBezTo>
                      <a:cubicBezTo>
                        <a:pt x="85" y="186"/>
                        <a:pt x="82" y="197"/>
                        <a:pt x="92" y="199"/>
                      </a:cubicBezTo>
                      <a:cubicBezTo>
                        <a:pt x="106" y="206"/>
                        <a:pt x="121" y="205"/>
                        <a:pt x="137" y="207"/>
                      </a:cubicBezTo>
                      <a:cubicBezTo>
                        <a:pt x="142" y="210"/>
                        <a:pt x="146" y="212"/>
                        <a:pt x="149" y="217"/>
                      </a:cubicBezTo>
                      <a:cubicBezTo>
                        <a:pt x="150" y="235"/>
                        <a:pt x="163" y="276"/>
                        <a:pt x="138" y="280"/>
                      </a:cubicBezTo>
                      <a:cubicBezTo>
                        <a:pt x="122" y="288"/>
                        <a:pt x="94" y="283"/>
                        <a:pt x="75" y="286"/>
                      </a:cubicBezTo>
                      <a:cubicBezTo>
                        <a:pt x="73" y="296"/>
                        <a:pt x="70" y="315"/>
                        <a:pt x="77" y="324"/>
                      </a:cubicBezTo>
                      <a:cubicBezTo>
                        <a:pt x="81" y="330"/>
                        <a:pt x="98" y="328"/>
                        <a:pt x="98" y="328"/>
                      </a:cubicBezTo>
                      <a:cubicBezTo>
                        <a:pt x="106" y="332"/>
                        <a:pt x="119" y="332"/>
                        <a:pt x="128" y="333"/>
                      </a:cubicBezTo>
                      <a:cubicBezTo>
                        <a:pt x="134" y="336"/>
                        <a:pt x="137" y="338"/>
                        <a:pt x="141" y="343"/>
                      </a:cubicBezTo>
                      <a:cubicBezTo>
                        <a:pt x="140" y="410"/>
                        <a:pt x="152" y="402"/>
                        <a:pt x="90" y="403"/>
                      </a:cubicBezTo>
                      <a:cubicBezTo>
                        <a:pt x="91" y="424"/>
                        <a:pt x="84" y="433"/>
                        <a:pt x="101" y="436"/>
                      </a:cubicBezTo>
                      <a:cubicBezTo>
                        <a:pt x="108" y="440"/>
                        <a:pt x="112" y="444"/>
                        <a:pt x="116" y="451"/>
                      </a:cubicBezTo>
                      <a:cubicBezTo>
                        <a:pt x="115" y="459"/>
                        <a:pt x="119" y="472"/>
                        <a:pt x="111" y="475"/>
                      </a:cubicBezTo>
                      <a:cubicBezTo>
                        <a:pt x="106" y="477"/>
                        <a:pt x="96" y="478"/>
                        <a:pt x="96" y="478"/>
                      </a:cubicBezTo>
                      <a:cubicBezTo>
                        <a:pt x="90" y="481"/>
                        <a:pt x="75" y="477"/>
                        <a:pt x="75" y="477"/>
                      </a:cubicBezTo>
                      <a:cubicBezTo>
                        <a:pt x="70" y="469"/>
                        <a:pt x="59" y="459"/>
                        <a:pt x="51" y="454"/>
                      </a:cubicBezTo>
                      <a:cubicBezTo>
                        <a:pt x="46" y="448"/>
                        <a:pt x="42" y="442"/>
                        <a:pt x="38" y="436"/>
                      </a:cubicBezTo>
                      <a:cubicBezTo>
                        <a:pt x="22" y="380"/>
                        <a:pt x="48" y="385"/>
                        <a:pt x="90" y="384"/>
                      </a:cubicBezTo>
                      <a:cubicBezTo>
                        <a:pt x="92" y="378"/>
                        <a:pt x="95" y="373"/>
                        <a:pt x="96" y="367"/>
                      </a:cubicBezTo>
                      <a:cubicBezTo>
                        <a:pt x="95" y="359"/>
                        <a:pt x="95" y="356"/>
                        <a:pt x="87" y="354"/>
                      </a:cubicBezTo>
                      <a:cubicBezTo>
                        <a:pt x="71" y="342"/>
                        <a:pt x="58" y="343"/>
                        <a:pt x="39" y="339"/>
                      </a:cubicBezTo>
                      <a:cubicBezTo>
                        <a:pt x="35" y="333"/>
                        <a:pt x="30" y="328"/>
                        <a:pt x="24" y="324"/>
                      </a:cubicBezTo>
                      <a:cubicBezTo>
                        <a:pt x="19" y="318"/>
                        <a:pt x="17" y="312"/>
                        <a:pt x="12" y="306"/>
                      </a:cubicBezTo>
                      <a:cubicBezTo>
                        <a:pt x="0" y="246"/>
                        <a:pt x="32" y="262"/>
                        <a:pt x="89" y="261"/>
                      </a:cubicBezTo>
                      <a:cubicBezTo>
                        <a:pt x="86" y="228"/>
                        <a:pt x="90" y="230"/>
                        <a:pt x="56" y="228"/>
                      </a:cubicBezTo>
                      <a:cubicBezTo>
                        <a:pt x="47" y="227"/>
                        <a:pt x="39" y="226"/>
                        <a:pt x="30" y="223"/>
                      </a:cubicBezTo>
                      <a:cubicBezTo>
                        <a:pt x="21" y="216"/>
                        <a:pt x="23" y="215"/>
                        <a:pt x="17" y="207"/>
                      </a:cubicBezTo>
                      <a:cubicBezTo>
                        <a:pt x="17" y="196"/>
                        <a:pt x="17" y="186"/>
                        <a:pt x="18" y="175"/>
                      </a:cubicBezTo>
                      <a:cubicBezTo>
                        <a:pt x="21" y="129"/>
                        <a:pt x="46" y="144"/>
                        <a:pt x="95" y="142"/>
                      </a:cubicBezTo>
                      <a:cubicBezTo>
                        <a:pt x="93" y="132"/>
                        <a:pt x="92" y="122"/>
                        <a:pt x="81" y="120"/>
                      </a:cubicBezTo>
                      <a:cubicBezTo>
                        <a:pt x="70" y="112"/>
                        <a:pt x="55" y="114"/>
                        <a:pt x="42" y="111"/>
                      </a:cubicBezTo>
                      <a:cubicBezTo>
                        <a:pt x="37" y="108"/>
                        <a:pt x="36" y="104"/>
                        <a:pt x="33" y="99"/>
                      </a:cubicBezTo>
                      <a:cubicBezTo>
                        <a:pt x="33" y="87"/>
                        <a:pt x="29" y="56"/>
                        <a:pt x="38" y="39"/>
                      </a:cubicBezTo>
                      <a:cubicBezTo>
                        <a:pt x="42" y="21"/>
                        <a:pt x="51" y="24"/>
                        <a:pt x="68" y="22"/>
                      </a:cubicBezTo>
                      <a:cubicBezTo>
                        <a:pt x="72" y="17"/>
                        <a:pt x="73" y="8"/>
                        <a:pt x="78" y="4"/>
                      </a:cubicBezTo>
                      <a:cubicBezTo>
                        <a:pt x="84" y="0"/>
                        <a:pt x="83" y="6"/>
                        <a:pt x="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645" name="Group 127">
                <a:extLst>
                  <a:ext uri="{FF2B5EF4-FFF2-40B4-BE49-F238E27FC236}">
                    <a16:creationId xmlns:a16="http://schemas.microsoft.com/office/drawing/2014/main" id="{8E1E6888-E0EA-42C8-9BCA-85A5B1BE8A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615422">
                <a:off x="2655" y="2893"/>
                <a:ext cx="227" cy="681"/>
                <a:chOff x="2608" y="1979"/>
                <a:chExt cx="181" cy="544"/>
              </a:xfrm>
            </p:grpSpPr>
            <p:sp>
              <p:nvSpPr>
                <p:cNvPr id="26742" name="Oval 128">
                  <a:extLst>
                    <a:ext uri="{FF2B5EF4-FFF2-40B4-BE49-F238E27FC236}">
                      <a16:creationId xmlns:a16="http://schemas.microsoft.com/office/drawing/2014/main" id="{DFC36A11-6BD3-4B83-8C1D-E17265DC62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8" y="1979"/>
                  <a:ext cx="181" cy="544"/>
                </a:xfrm>
                <a:prstGeom prst="ellipse">
                  <a:avLst/>
                </a:prstGeom>
                <a:solidFill>
                  <a:srgbClr val="FF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43" name="Freeform 129">
                  <a:extLst>
                    <a:ext uri="{FF2B5EF4-FFF2-40B4-BE49-F238E27FC236}">
                      <a16:creationId xmlns:a16="http://schemas.microsoft.com/office/drawing/2014/main" id="{0C7DD242-88FB-4214-B887-9C155DAF6C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6" y="2009"/>
                  <a:ext cx="163" cy="481"/>
                </a:xfrm>
                <a:custGeom>
                  <a:avLst/>
                  <a:gdLst>
                    <a:gd name="T0" fmla="*/ 83 w 163"/>
                    <a:gd name="T1" fmla="*/ 1 h 481"/>
                    <a:gd name="T2" fmla="*/ 95 w 163"/>
                    <a:gd name="T3" fmla="*/ 4 h 481"/>
                    <a:gd name="T4" fmla="*/ 116 w 163"/>
                    <a:gd name="T5" fmla="*/ 22 h 481"/>
                    <a:gd name="T6" fmla="*/ 83 w 163"/>
                    <a:gd name="T7" fmla="*/ 52 h 481"/>
                    <a:gd name="T8" fmla="*/ 71 w 163"/>
                    <a:gd name="T9" fmla="*/ 60 h 481"/>
                    <a:gd name="T10" fmla="*/ 107 w 163"/>
                    <a:gd name="T11" fmla="*/ 76 h 481"/>
                    <a:gd name="T12" fmla="*/ 134 w 163"/>
                    <a:gd name="T13" fmla="*/ 88 h 481"/>
                    <a:gd name="T14" fmla="*/ 144 w 163"/>
                    <a:gd name="T15" fmla="*/ 99 h 481"/>
                    <a:gd name="T16" fmla="*/ 99 w 163"/>
                    <a:gd name="T17" fmla="*/ 166 h 481"/>
                    <a:gd name="T18" fmla="*/ 84 w 163"/>
                    <a:gd name="T19" fmla="*/ 177 h 481"/>
                    <a:gd name="T20" fmla="*/ 92 w 163"/>
                    <a:gd name="T21" fmla="*/ 199 h 481"/>
                    <a:gd name="T22" fmla="*/ 137 w 163"/>
                    <a:gd name="T23" fmla="*/ 207 h 481"/>
                    <a:gd name="T24" fmla="*/ 149 w 163"/>
                    <a:gd name="T25" fmla="*/ 217 h 481"/>
                    <a:gd name="T26" fmla="*/ 138 w 163"/>
                    <a:gd name="T27" fmla="*/ 280 h 481"/>
                    <a:gd name="T28" fmla="*/ 75 w 163"/>
                    <a:gd name="T29" fmla="*/ 286 h 481"/>
                    <a:gd name="T30" fmla="*/ 77 w 163"/>
                    <a:gd name="T31" fmla="*/ 324 h 481"/>
                    <a:gd name="T32" fmla="*/ 98 w 163"/>
                    <a:gd name="T33" fmla="*/ 328 h 481"/>
                    <a:gd name="T34" fmla="*/ 128 w 163"/>
                    <a:gd name="T35" fmla="*/ 333 h 481"/>
                    <a:gd name="T36" fmla="*/ 141 w 163"/>
                    <a:gd name="T37" fmla="*/ 343 h 481"/>
                    <a:gd name="T38" fmla="*/ 90 w 163"/>
                    <a:gd name="T39" fmla="*/ 403 h 481"/>
                    <a:gd name="T40" fmla="*/ 101 w 163"/>
                    <a:gd name="T41" fmla="*/ 436 h 481"/>
                    <a:gd name="T42" fmla="*/ 116 w 163"/>
                    <a:gd name="T43" fmla="*/ 451 h 481"/>
                    <a:gd name="T44" fmla="*/ 111 w 163"/>
                    <a:gd name="T45" fmla="*/ 475 h 481"/>
                    <a:gd name="T46" fmla="*/ 96 w 163"/>
                    <a:gd name="T47" fmla="*/ 478 h 481"/>
                    <a:gd name="T48" fmla="*/ 75 w 163"/>
                    <a:gd name="T49" fmla="*/ 477 h 481"/>
                    <a:gd name="T50" fmla="*/ 51 w 163"/>
                    <a:gd name="T51" fmla="*/ 454 h 481"/>
                    <a:gd name="T52" fmla="*/ 38 w 163"/>
                    <a:gd name="T53" fmla="*/ 436 h 481"/>
                    <a:gd name="T54" fmla="*/ 90 w 163"/>
                    <a:gd name="T55" fmla="*/ 384 h 481"/>
                    <a:gd name="T56" fmla="*/ 96 w 163"/>
                    <a:gd name="T57" fmla="*/ 367 h 481"/>
                    <a:gd name="T58" fmla="*/ 87 w 163"/>
                    <a:gd name="T59" fmla="*/ 354 h 481"/>
                    <a:gd name="T60" fmla="*/ 39 w 163"/>
                    <a:gd name="T61" fmla="*/ 339 h 481"/>
                    <a:gd name="T62" fmla="*/ 24 w 163"/>
                    <a:gd name="T63" fmla="*/ 324 h 481"/>
                    <a:gd name="T64" fmla="*/ 12 w 163"/>
                    <a:gd name="T65" fmla="*/ 306 h 481"/>
                    <a:gd name="T66" fmla="*/ 89 w 163"/>
                    <a:gd name="T67" fmla="*/ 261 h 481"/>
                    <a:gd name="T68" fmla="*/ 56 w 163"/>
                    <a:gd name="T69" fmla="*/ 228 h 481"/>
                    <a:gd name="T70" fmla="*/ 30 w 163"/>
                    <a:gd name="T71" fmla="*/ 223 h 481"/>
                    <a:gd name="T72" fmla="*/ 17 w 163"/>
                    <a:gd name="T73" fmla="*/ 207 h 481"/>
                    <a:gd name="T74" fmla="*/ 18 w 163"/>
                    <a:gd name="T75" fmla="*/ 175 h 481"/>
                    <a:gd name="T76" fmla="*/ 95 w 163"/>
                    <a:gd name="T77" fmla="*/ 142 h 481"/>
                    <a:gd name="T78" fmla="*/ 81 w 163"/>
                    <a:gd name="T79" fmla="*/ 120 h 481"/>
                    <a:gd name="T80" fmla="*/ 42 w 163"/>
                    <a:gd name="T81" fmla="*/ 111 h 481"/>
                    <a:gd name="T82" fmla="*/ 33 w 163"/>
                    <a:gd name="T83" fmla="*/ 99 h 481"/>
                    <a:gd name="T84" fmla="*/ 38 w 163"/>
                    <a:gd name="T85" fmla="*/ 39 h 481"/>
                    <a:gd name="T86" fmla="*/ 68 w 163"/>
                    <a:gd name="T87" fmla="*/ 22 h 481"/>
                    <a:gd name="T88" fmla="*/ 78 w 163"/>
                    <a:gd name="T89" fmla="*/ 4 h 481"/>
                    <a:gd name="T90" fmla="*/ 83 w 163"/>
                    <a:gd name="T91" fmla="*/ 1 h 48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63" h="481">
                      <a:moveTo>
                        <a:pt x="83" y="1"/>
                      </a:moveTo>
                      <a:cubicBezTo>
                        <a:pt x="87" y="2"/>
                        <a:pt x="92" y="2"/>
                        <a:pt x="95" y="4"/>
                      </a:cubicBezTo>
                      <a:cubicBezTo>
                        <a:pt x="102" y="9"/>
                        <a:pt x="107" y="20"/>
                        <a:pt x="116" y="22"/>
                      </a:cubicBezTo>
                      <a:cubicBezTo>
                        <a:pt x="123" y="56"/>
                        <a:pt x="111" y="51"/>
                        <a:pt x="83" y="52"/>
                      </a:cubicBezTo>
                      <a:cubicBezTo>
                        <a:pt x="76" y="54"/>
                        <a:pt x="72" y="53"/>
                        <a:pt x="71" y="60"/>
                      </a:cubicBezTo>
                      <a:cubicBezTo>
                        <a:pt x="73" y="80"/>
                        <a:pt x="89" y="75"/>
                        <a:pt x="107" y="76"/>
                      </a:cubicBezTo>
                      <a:cubicBezTo>
                        <a:pt x="113" y="83"/>
                        <a:pt x="125" y="87"/>
                        <a:pt x="134" y="88"/>
                      </a:cubicBezTo>
                      <a:cubicBezTo>
                        <a:pt x="141" y="91"/>
                        <a:pt x="143" y="91"/>
                        <a:pt x="144" y="99"/>
                      </a:cubicBezTo>
                      <a:cubicBezTo>
                        <a:pt x="143" y="172"/>
                        <a:pt x="158" y="164"/>
                        <a:pt x="99" y="166"/>
                      </a:cubicBezTo>
                      <a:cubicBezTo>
                        <a:pt x="88" y="168"/>
                        <a:pt x="88" y="168"/>
                        <a:pt x="84" y="177"/>
                      </a:cubicBezTo>
                      <a:cubicBezTo>
                        <a:pt x="85" y="186"/>
                        <a:pt x="82" y="197"/>
                        <a:pt x="92" y="199"/>
                      </a:cubicBezTo>
                      <a:cubicBezTo>
                        <a:pt x="106" y="206"/>
                        <a:pt x="121" y="205"/>
                        <a:pt x="137" y="207"/>
                      </a:cubicBezTo>
                      <a:cubicBezTo>
                        <a:pt x="142" y="210"/>
                        <a:pt x="146" y="212"/>
                        <a:pt x="149" y="217"/>
                      </a:cubicBezTo>
                      <a:cubicBezTo>
                        <a:pt x="150" y="235"/>
                        <a:pt x="163" y="276"/>
                        <a:pt x="138" y="280"/>
                      </a:cubicBezTo>
                      <a:cubicBezTo>
                        <a:pt x="122" y="288"/>
                        <a:pt x="94" y="283"/>
                        <a:pt x="75" y="286"/>
                      </a:cubicBezTo>
                      <a:cubicBezTo>
                        <a:pt x="73" y="296"/>
                        <a:pt x="70" y="315"/>
                        <a:pt x="77" y="324"/>
                      </a:cubicBezTo>
                      <a:cubicBezTo>
                        <a:pt x="81" y="330"/>
                        <a:pt x="98" y="328"/>
                        <a:pt x="98" y="328"/>
                      </a:cubicBezTo>
                      <a:cubicBezTo>
                        <a:pt x="106" y="332"/>
                        <a:pt x="119" y="332"/>
                        <a:pt x="128" y="333"/>
                      </a:cubicBezTo>
                      <a:cubicBezTo>
                        <a:pt x="134" y="336"/>
                        <a:pt x="137" y="338"/>
                        <a:pt x="141" y="343"/>
                      </a:cubicBezTo>
                      <a:cubicBezTo>
                        <a:pt x="140" y="410"/>
                        <a:pt x="152" y="402"/>
                        <a:pt x="90" y="403"/>
                      </a:cubicBezTo>
                      <a:cubicBezTo>
                        <a:pt x="91" y="424"/>
                        <a:pt x="84" y="433"/>
                        <a:pt x="101" y="436"/>
                      </a:cubicBezTo>
                      <a:cubicBezTo>
                        <a:pt x="108" y="440"/>
                        <a:pt x="112" y="444"/>
                        <a:pt x="116" y="451"/>
                      </a:cubicBezTo>
                      <a:cubicBezTo>
                        <a:pt x="115" y="459"/>
                        <a:pt x="119" y="472"/>
                        <a:pt x="111" y="475"/>
                      </a:cubicBezTo>
                      <a:cubicBezTo>
                        <a:pt x="106" y="477"/>
                        <a:pt x="96" y="478"/>
                        <a:pt x="96" y="478"/>
                      </a:cubicBezTo>
                      <a:cubicBezTo>
                        <a:pt x="90" y="481"/>
                        <a:pt x="75" y="477"/>
                        <a:pt x="75" y="477"/>
                      </a:cubicBezTo>
                      <a:cubicBezTo>
                        <a:pt x="70" y="469"/>
                        <a:pt x="59" y="459"/>
                        <a:pt x="51" y="454"/>
                      </a:cubicBezTo>
                      <a:cubicBezTo>
                        <a:pt x="46" y="448"/>
                        <a:pt x="42" y="442"/>
                        <a:pt x="38" y="436"/>
                      </a:cubicBezTo>
                      <a:cubicBezTo>
                        <a:pt x="22" y="380"/>
                        <a:pt x="48" y="385"/>
                        <a:pt x="90" y="384"/>
                      </a:cubicBezTo>
                      <a:cubicBezTo>
                        <a:pt x="92" y="378"/>
                        <a:pt x="95" y="373"/>
                        <a:pt x="96" y="367"/>
                      </a:cubicBezTo>
                      <a:cubicBezTo>
                        <a:pt x="95" y="359"/>
                        <a:pt x="95" y="356"/>
                        <a:pt x="87" y="354"/>
                      </a:cubicBezTo>
                      <a:cubicBezTo>
                        <a:pt x="71" y="342"/>
                        <a:pt x="58" y="343"/>
                        <a:pt x="39" y="339"/>
                      </a:cubicBezTo>
                      <a:cubicBezTo>
                        <a:pt x="35" y="333"/>
                        <a:pt x="30" y="328"/>
                        <a:pt x="24" y="324"/>
                      </a:cubicBezTo>
                      <a:cubicBezTo>
                        <a:pt x="19" y="318"/>
                        <a:pt x="17" y="312"/>
                        <a:pt x="12" y="306"/>
                      </a:cubicBezTo>
                      <a:cubicBezTo>
                        <a:pt x="0" y="246"/>
                        <a:pt x="32" y="262"/>
                        <a:pt x="89" y="261"/>
                      </a:cubicBezTo>
                      <a:cubicBezTo>
                        <a:pt x="86" y="228"/>
                        <a:pt x="90" y="230"/>
                        <a:pt x="56" y="228"/>
                      </a:cubicBezTo>
                      <a:cubicBezTo>
                        <a:pt x="47" y="227"/>
                        <a:pt x="39" y="226"/>
                        <a:pt x="30" y="223"/>
                      </a:cubicBezTo>
                      <a:cubicBezTo>
                        <a:pt x="21" y="216"/>
                        <a:pt x="23" y="215"/>
                        <a:pt x="17" y="207"/>
                      </a:cubicBezTo>
                      <a:cubicBezTo>
                        <a:pt x="17" y="196"/>
                        <a:pt x="17" y="186"/>
                        <a:pt x="18" y="175"/>
                      </a:cubicBezTo>
                      <a:cubicBezTo>
                        <a:pt x="21" y="129"/>
                        <a:pt x="46" y="144"/>
                        <a:pt x="95" y="142"/>
                      </a:cubicBezTo>
                      <a:cubicBezTo>
                        <a:pt x="93" y="132"/>
                        <a:pt x="92" y="122"/>
                        <a:pt x="81" y="120"/>
                      </a:cubicBezTo>
                      <a:cubicBezTo>
                        <a:pt x="70" y="112"/>
                        <a:pt x="55" y="114"/>
                        <a:pt x="42" y="111"/>
                      </a:cubicBezTo>
                      <a:cubicBezTo>
                        <a:pt x="37" y="108"/>
                        <a:pt x="36" y="104"/>
                        <a:pt x="33" y="99"/>
                      </a:cubicBezTo>
                      <a:cubicBezTo>
                        <a:pt x="33" y="87"/>
                        <a:pt x="29" y="56"/>
                        <a:pt x="38" y="39"/>
                      </a:cubicBezTo>
                      <a:cubicBezTo>
                        <a:pt x="42" y="21"/>
                        <a:pt x="51" y="24"/>
                        <a:pt x="68" y="22"/>
                      </a:cubicBezTo>
                      <a:cubicBezTo>
                        <a:pt x="72" y="17"/>
                        <a:pt x="73" y="8"/>
                        <a:pt x="78" y="4"/>
                      </a:cubicBezTo>
                      <a:cubicBezTo>
                        <a:pt x="84" y="0"/>
                        <a:pt x="83" y="6"/>
                        <a:pt x="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646" name="Group 130">
                <a:extLst>
                  <a:ext uri="{FF2B5EF4-FFF2-40B4-BE49-F238E27FC236}">
                    <a16:creationId xmlns:a16="http://schemas.microsoft.com/office/drawing/2014/main" id="{EAD0013B-9169-49D6-BF31-A270F1F7FF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09" y="1344"/>
                <a:ext cx="711" cy="642"/>
                <a:chOff x="310" y="1177"/>
                <a:chExt cx="711" cy="642"/>
              </a:xfrm>
            </p:grpSpPr>
            <p:sp>
              <p:nvSpPr>
                <p:cNvPr id="26733" name="Freeform 131">
                  <a:extLst>
                    <a:ext uri="{FF2B5EF4-FFF2-40B4-BE49-F238E27FC236}">
                      <a16:creationId xmlns:a16="http://schemas.microsoft.com/office/drawing/2014/main" id="{35D165E3-4B16-4326-BF3B-7120FC2919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33706">
                  <a:off x="502" y="1251"/>
                  <a:ext cx="369" cy="446"/>
                </a:xfrm>
                <a:custGeom>
                  <a:avLst/>
                  <a:gdLst>
                    <a:gd name="T0" fmla="*/ 97 w 369"/>
                    <a:gd name="T1" fmla="*/ 355 h 446"/>
                    <a:gd name="T2" fmla="*/ 7 w 369"/>
                    <a:gd name="T3" fmla="*/ 401 h 446"/>
                    <a:gd name="T4" fmla="*/ 52 w 369"/>
                    <a:gd name="T5" fmla="*/ 446 h 446"/>
                    <a:gd name="T6" fmla="*/ 188 w 369"/>
                    <a:gd name="T7" fmla="*/ 401 h 446"/>
                    <a:gd name="T8" fmla="*/ 324 w 369"/>
                    <a:gd name="T9" fmla="*/ 265 h 446"/>
                    <a:gd name="T10" fmla="*/ 369 w 369"/>
                    <a:gd name="T11" fmla="*/ 38 h 446"/>
                    <a:gd name="T12" fmla="*/ 324 w 369"/>
                    <a:gd name="T13" fmla="*/ 38 h 446"/>
                    <a:gd name="T14" fmla="*/ 324 w 369"/>
                    <a:gd name="T15" fmla="*/ 129 h 446"/>
                    <a:gd name="T16" fmla="*/ 279 w 369"/>
                    <a:gd name="T17" fmla="*/ 265 h 446"/>
                    <a:gd name="T18" fmla="*/ 97 w 369"/>
                    <a:gd name="T19" fmla="*/ 355 h 44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69" h="446">
                      <a:moveTo>
                        <a:pt x="97" y="355"/>
                      </a:moveTo>
                      <a:cubicBezTo>
                        <a:pt x="52" y="378"/>
                        <a:pt x="14" y="386"/>
                        <a:pt x="7" y="401"/>
                      </a:cubicBezTo>
                      <a:cubicBezTo>
                        <a:pt x="0" y="416"/>
                        <a:pt x="22" y="446"/>
                        <a:pt x="52" y="446"/>
                      </a:cubicBezTo>
                      <a:cubicBezTo>
                        <a:pt x="82" y="446"/>
                        <a:pt x="143" y="431"/>
                        <a:pt x="188" y="401"/>
                      </a:cubicBezTo>
                      <a:cubicBezTo>
                        <a:pt x="233" y="371"/>
                        <a:pt x="294" y="325"/>
                        <a:pt x="324" y="265"/>
                      </a:cubicBezTo>
                      <a:cubicBezTo>
                        <a:pt x="354" y="205"/>
                        <a:pt x="369" y="76"/>
                        <a:pt x="369" y="38"/>
                      </a:cubicBezTo>
                      <a:cubicBezTo>
                        <a:pt x="369" y="0"/>
                        <a:pt x="331" y="23"/>
                        <a:pt x="324" y="38"/>
                      </a:cubicBezTo>
                      <a:cubicBezTo>
                        <a:pt x="317" y="53"/>
                        <a:pt x="331" y="91"/>
                        <a:pt x="324" y="129"/>
                      </a:cubicBezTo>
                      <a:cubicBezTo>
                        <a:pt x="317" y="167"/>
                        <a:pt x="317" y="227"/>
                        <a:pt x="279" y="265"/>
                      </a:cubicBezTo>
                      <a:cubicBezTo>
                        <a:pt x="241" y="303"/>
                        <a:pt x="142" y="332"/>
                        <a:pt x="97" y="35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34" name="Freeform 132">
                  <a:extLst>
                    <a:ext uri="{FF2B5EF4-FFF2-40B4-BE49-F238E27FC236}">
                      <a16:creationId xmlns:a16="http://schemas.microsoft.com/office/drawing/2014/main" id="{C42129BE-443A-4862-A720-690507B7E3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" y="1368"/>
                  <a:ext cx="514" cy="416"/>
                </a:xfrm>
                <a:custGeom>
                  <a:avLst/>
                  <a:gdLst>
                    <a:gd name="T0" fmla="*/ 52 w 514"/>
                    <a:gd name="T1" fmla="*/ 363 h 416"/>
                    <a:gd name="T2" fmla="*/ 233 w 514"/>
                    <a:gd name="T3" fmla="*/ 318 h 416"/>
                    <a:gd name="T4" fmla="*/ 369 w 514"/>
                    <a:gd name="T5" fmla="*/ 227 h 416"/>
                    <a:gd name="T6" fmla="*/ 460 w 514"/>
                    <a:gd name="T7" fmla="*/ 46 h 416"/>
                    <a:gd name="T8" fmla="*/ 506 w 514"/>
                    <a:gd name="T9" fmla="*/ 0 h 416"/>
                    <a:gd name="T10" fmla="*/ 506 w 514"/>
                    <a:gd name="T11" fmla="*/ 46 h 416"/>
                    <a:gd name="T12" fmla="*/ 460 w 514"/>
                    <a:gd name="T13" fmla="*/ 136 h 416"/>
                    <a:gd name="T14" fmla="*/ 369 w 514"/>
                    <a:gd name="T15" fmla="*/ 272 h 416"/>
                    <a:gd name="T16" fmla="*/ 233 w 514"/>
                    <a:gd name="T17" fmla="*/ 363 h 416"/>
                    <a:gd name="T18" fmla="*/ 97 w 514"/>
                    <a:gd name="T19" fmla="*/ 408 h 416"/>
                    <a:gd name="T20" fmla="*/ 7 w 514"/>
                    <a:gd name="T21" fmla="*/ 408 h 416"/>
                    <a:gd name="T22" fmla="*/ 52 w 514"/>
                    <a:gd name="T23" fmla="*/ 363 h 4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14" h="416">
                      <a:moveTo>
                        <a:pt x="52" y="363"/>
                      </a:moveTo>
                      <a:cubicBezTo>
                        <a:pt x="90" y="348"/>
                        <a:pt x="180" y="341"/>
                        <a:pt x="233" y="318"/>
                      </a:cubicBezTo>
                      <a:cubicBezTo>
                        <a:pt x="286" y="295"/>
                        <a:pt x="331" y="272"/>
                        <a:pt x="369" y="227"/>
                      </a:cubicBezTo>
                      <a:cubicBezTo>
                        <a:pt x="407" y="182"/>
                        <a:pt x="437" y="84"/>
                        <a:pt x="460" y="46"/>
                      </a:cubicBezTo>
                      <a:cubicBezTo>
                        <a:pt x="483" y="8"/>
                        <a:pt x="498" y="0"/>
                        <a:pt x="506" y="0"/>
                      </a:cubicBezTo>
                      <a:cubicBezTo>
                        <a:pt x="514" y="0"/>
                        <a:pt x="514" y="23"/>
                        <a:pt x="506" y="46"/>
                      </a:cubicBezTo>
                      <a:cubicBezTo>
                        <a:pt x="498" y="69"/>
                        <a:pt x="483" y="98"/>
                        <a:pt x="460" y="136"/>
                      </a:cubicBezTo>
                      <a:cubicBezTo>
                        <a:pt x="437" y="174"/>
                        <a:pt x="407" y="234"/>
                        <a:pt x="369" y="272"/>
                      </a:cubicBezTo>
                      <a:cubicBezTo>
                        <a:pt x="331" y="310"/>
                        <a:pt x="278" y="340"/>
                        <a:pt x="233" y="363"/>
                      </a:cubicBezTo>
                      <a:cubicBezTo>
                        <a:pt x="188" y="386"/>
                        <a:pt x="135" y="400"/>
                        <a:pt x="97" y="408"/>
                      </a:cubicBezTo>
                      <a:cubicBezTo>
                        <a:pt x="59" y="416"/>
                        <a:pt x="14" y="415"/>
                        <a:pt x="7" y="408"/>
                      </a:cubicBezTo>
                      <a:cubicBezTo>
                        <a:pt x="0" y="401"/>
                        <a:pt x="14" y="378"/>
                        <a:pt x="52" y="36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35" name="Freeform 133">
                  <a:extLst>
                    <a:ext uri="{FF2B5EF4-FFF2-40B4-BE49-F238E27FC236}">
                      <a16:creationId xmlns:a16="http://schemas.microsoft.com/office/drawing/2014/main" id="{B3BB784F-4346-49D1-A16E-FD8E855F80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1238053">
                  <a:off x="385" y="1334"/>
                  <a:ext cx="469" cy="204"/>
                </a:xfrm>
                <a:custGeom>
                  <a:avLst/>
                  <a:gdLst>
                    <a:gd name="T0" fmla="*/ 38 w 469"/>
                    <a:gd name="T1" fmla="*/ 143 h 204"/>
                    <a:gd name="T2" fmla="*/ 265 w 469"/>
                    <a:gd name="T3" fmla="*/ 143 h 204"/>
                    <a:gd name="T4" fmla="*/ 446 w 469"/>
                    <a:gd name="T5" fmla="*/ 7 h 204"/>
                    <a:gd name="T6" fmla="*/ 401 w 469"/>
                    <a:gd name="T7" fmla="*/ 98 h 204"/>
                    <a:gd name="T8" fmla="*/ 219 w 469"/>
                    <a:gd name="T9" fmla="*/ 189 h 204"/>
                    <a:gd name="T10" fmla="*/ 38 w 469"/>
                    <a:gd name="T11" fmla="*/ 189 h 204"/>
                    <a:gd name="T12" fmla="*/ 38 w 469"/>
                    <a:gd name="T13" fmla="*/ 143 h 2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69" h="204">
                      <a:moveTo>
                        <a:pt x="38" y="143"/>
                      </a:moveTo>
                      <a:cubicBezTo>
                        <a:pt x="76" y="135"/>
                        <a:pt x="197" y="166"/>
                        <a:pt x="265" y="143"/>
                      </a:cubicBezTo>
                      <a:cubicBezTo>
                        <a:pt x="333" y="120"/>
                        <a:pt x="423" y="14"/>
                        <a:pt x="446" y="7"/>
                      </a:cubicBezTo>
                      <a:cubicBezTo>
                        <a:pt x="469" y="0"/>
                        <a:pt x="439" y="68"/>
                        <a:pt x="401" y="98"/>
                      </a:cubicBezTo>
                      <a:cubicBezTo>
                        <a:pt x="363" y="128"/>
                        <a:pt x="279" y="174"/>
                        <a:pt x="219" y="189"/>
                      </a:cubicBezTo>
                      <a:cubicBezTo>
                        <a:pt x="159" y="204"/>
                        <a:pt x="68" y="197"/>
                        <a:pt x="38" y="189"/>
                      </a:cubicBezTo>
                      <a:cubicBezTo>
                        <a:pt x="8" y="181"/>
                        <a:pt x="0" y="151"/>
                        <a:pt x="38" y="14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36" name="Oval 134">
                  <a:extLst>
                    <a:ext uri="{FF2B5EF4-FFF2-40B4-BE49-F238E27FC236}">
                      <a16:creationId xmlns:a16="http://schemas.microsoft.com/office/drawing/2014/main" id="{5567FE48-1361-4D24-8213-B00D8B7DDC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3" y="1177"/>
                  <a:ext cx="46" cy="45"/>
                </a:xfrm>
                <a:prstGeom prst="ellipse">
                  <a:avLst/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37" name="Oval 135">
                  <a:extLst>
                    <a:ext uri="{FF2B5EF4-FFF2-40B4-BE49-F238E27FC236}">
                      <a16:creationId xmlns:a16="http://schemas.microsoft.com/office/drawing/2014/main" id="{EA8C041B-3571-46C3-9285-9E465B087C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" y="1632"/>
                  <a:ext cx="90" cy="45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38" name="Oval 136">
                  <a:extLst>
                    <a:ext uri="{FF2B5EF4-FFF2-40B4-BE49-F238E27FC236}">
                      <a16:creationId xmlns:a16="http://schemas.microsoft.com/office/drawing/2014/main" id="{F2DCDC60-A139-4B87-B26E-7FE19085EE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0" y="1434"/>
                  <a:ext cx="90" cy="91"/>
                </a:xfrm>
                <a:prstGeom prst="ellipse">
                  <a:avLst/>
                </a:prstGeom>
                <a:solidFill>
                  <a:srgbClr val="990033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39" name="Oval 137">
                  <a:extLst>
                    <a:ext uri="{FF2B5EF4-FFF2-40B4-BE49-F238E27FC236}">
                      <a16:creationId xmlns:a16="http://schemas.microsoft.com/office/drawing/2014/main" id="{57A281B3-B1E9-4E84-BAFD-F04918B305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01598">
                  <a:off x="769" y="1661"/>
                  <a:ext cx="181" cy="45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40" name="Oval 138">
                  <a:extLst>
                    <a:ext uri="{FF2B5EF4-FFF2-40B4-BE49-F238E27FC236}">
                      <a16:creationId xmlns:a16="http://schemas.microsoft.com/office/drawing/2014/main" id="{A36D8692-C2E9-4AFE-A536-60A60A2885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448070">
                  <a:off x="884" y="1480"/>
                  <a:ext cx="227" cy="46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41" name="Oval 139">
                  <a:extLst>
                    <a:ext uri="{FF2B5EF4-FFF2-40B4-BE49-F238E27FC236}">
                      <a16:creationId xmlns:a16="http://schemas.microsoft.com/office/drawing/2014/main" id="{29F893E8-AAD0-45DA-850A-A6293F7436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378428">
                  <a:off x="561" y="1773"/>
                  <a:ext cx="227" cy="46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647" name="Group 140">
                <a:extLst>
                  <a:ext uri="{FF2B5EF4-FFF2-40B4-BE49-F238E27FC236}">
                    <a16:creationId xmlns:a16="http://schemas.microsoft.com/office/drawing/2014/main" id="{7628682F-F8BE-4BB9-9AB0-CA15D571D7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24655">
                <a:off x="2726" y="1649"/>
                <a:ext cx="652" cy="853"/>
                <a:chOff x="323" y="716"/>
                <a:chExt cx="652" cy="853"/>
              </a:xfrm>
            </p:grpSpPr>
            <p:sp>
              <p:nvSpPr>
                <p:cNvPr id="26693" name="AutoShape 141">
                  <a:extLst>
                    <a:ext uri="{FF2B5EF4-FFF2-40B4-BE49-F238E27FC236}">
                      <a16:creationId xmlns:a16="http://schemas.microsoft.com/office/drawing/2014/main" id="{1E2C40DA-EDC0-4FD0-AB0B-A6C4B1CF36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10" y="798"/>
                  <a:ext cx="51" cy="7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94" name="AutoShape 142">
                  <a:extLst>
                    <a:ext uri="{FF2B5EF4-FFF2-40B4-BE49-F238E27FC236}">
                      <a16:creationId xmlns:a16="http://schemas.microsoft.com/office/drawing/2014/main" id="{A90AAB63-E4E4-4AC9-A26A-839C65E140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88" y="716"/>
                  <a:ext cx="50" cy="7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95" name="AutoShape 143">
                  <a:extLst>
                    <a:ext uri="{FF2B5EF4-FFF2-40B4-BE49-F238E27FC236}">
                      <a16:creationId xmlns:a16="http://schemas.microsoft.com/office/drawing/2014/main" id="{B3E7CDA1-2A59-43A5-A6A2-134B3785ED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06" y="879"/>
                  <a:ext cx="48" cy="58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96" name="AutoShape 144">
                  <a:extLst>
                    <a:ext uri="{FF2B5EF4-FFF2-40B4-BE49-F238E27FC236}">
                      <a16:creationId xmlns:a16="http://schemas.microsoft.com/office/drawing/2014/main" id="{3FD209E6-0A0E-45D2-A7D1-3201A8D870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71" y="780"/>
                  <a:ext cx="50" cy="5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97" name="Oval 145">
                  <a:extLst>
                    <a:ext uri="{FF2B5EF4-FFF2-40B4-BE49-F238E27FC236}">
                      <a16:creationId xmlns:a16="http://schemas.microsoft.com/office/drawing/2014/main" id="{D1E65AE2-6A4A-4D1C-8DC8-23608A7845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68" y="85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98" name="Oval 146">
                  <a:extLst>
                    <a:ext uri="{FF2B5EF4-FFF2-40B4-BE49-F238E27FC236}">
                      <a16:creationId xmlns:a16="http://schemas.microsoft.com/office/drawing/2014/main" id="{05B5C7AD-857C-4B3F-8EE1-7E95A24CBC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84" y="92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99" name="Oval 147">
                  <a:extLst>
                    <a:ext uri="{FF2B5EF4-FFF2-40B4-BE49-F238E27FC236}">
                      <a16:creationId xmlns:a16="http://schemas.microsoft.com/office/drawing/2014/main" id="{0A40395F-AD01-435F-8F69-7672FB536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41" y="97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00" name="Oval 148">
                  <a:extLst>
                    <a:ext uri="{FF2B5EF4-FFF2-40B4-BE49-F238E27FC236}">
                      <a16:creationId xmlns:a16="http://schemas.microsoft.com/office/drawing/2014/main" id="{22D2008E-4F8D-40F9-82B1-422595A4E8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12" y="107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01" name="Oval 149">
                  <a:extLst>
                    <a:ext uri="{FF2B5EF4-FFF2-40B4-BE49-F238E27FC236}">
                      <a16:creationId xmlns:a16="http://schemas.microsoft.com/office/drawing/2014/main" id="{C72BB499-C2F3-4EC3-93C1-590ECC5AD8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3" y="127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02" name="Oval 150">
                  <a:extLst>
                    <a:ext uri="{FF2B5EF4-FFF2-40B4-BE49-F238E27FC236}">
                      <a16:creationId xmlns:a16="http://schemas.microsoft.com/office/drawing/2014/main" id="{50C2D92C-3767-441C-8722-67B3E71209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81" y="820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03" name="Oval 151">
                  <a:extLst>
                    <a:ext uri="{FF2B5EF4-FFF2-40B4-BE49-F238E27FC236}">
                      <a16:creationId xmlns:a16="http://schemas.microsoft.com/office/drawing/2014/main" id="{3F182BD3-C4A1-47D8-855A-CB6205801B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0" y="909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04" name="Oval 152">
                  <a:extLst>
                    <a:ext uri="{FF2B5EF4-FFF2-40B4-BE49-F238E27FC236}">
                      <a16:creationId xmlns:a16="http://schemas.microsoft.com/office/drawing/2014/main" id="{B247991E-1B9F-4F71-A1D7-0A597AE24D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16" y="108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05" name="Oval 153">
                  <a:extLst>
                    <a:ext uri="{FF2B5EF4-FFF2-40B4-BE49-F238E27FC236}">
                      <a16:creationId xmlns:a16="http://schemas.microsoft.com/office/drawing/2014/main" id="{60B3FF4C-CD1A-447D-9A0B-83F6C09C55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82" y="1216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06" name="Oval 154">
                  <a:extLst>
                    <a:ext uri="{FF2B5EF4-FFF2-40B4-BE49-F238E27FC236}">
                      <a16:creationId xmlns:a16="http://schemas.microsoft.com/office/drawing/2014/main" id="{4E0DAD19-A5CB-4F96-8227-A3DF2D53C9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22" y="91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07" name="Oval 155">
                  <a:extLst>
                    <a:ext uri="{FF2B5EF4-FFF2-40B4-BE49-F238E27FC236}">
                      <a16:creationId xmlns:a16="http://schemas.microsoft.com/office/drawing/2014/main" id="{16948A2C-0C83-47EB-8395-D7CB3F4505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391" y="103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08" name="Oval 156">
                  <a:extLst>
                    <a:ext uri="{FF2B5EF4-FFF2-40B4-BE49-F238E27FC236}">
                      <a16:creationId xmlns:a16="http://schemas.microsoft.com/office/drawing/2014/main" id="{3ED65992-A596-452B-83FD-6C47283960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365" y="115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09" name="Oval 157">
                  <a:extLst>
                    <a:ext uri="{FF2B5EF4-FFF2-40B4-BE49-F238E27FC236}">
                      <a16:creationId xmlns:a16="http://schemas.microsoft.com/office/drawing/2014/main" id="{0FB254BE-72C7-443E-BCF5-883D3F2962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323" y="1310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10" name="Oval 158">
                  <a:extLst>
                    <a:ext uri="{FF2B5EF4-FFF2-40B4-BE49-F238E27FC236}">
                      <a16:creationId xmlns:a16="http://schemas.microsoft.com/office/drawing/2014/main" id="{68A2B241-2CEB-4C03-B7F9-6F423E68A9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67" y="111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11" name="Oval 159">
                  <a:extLst>
                    <a:ext uri="{FF2B5EF4-FFF2-40B4-BE49-F238E27FC236}">
                      <a16:creationId xmlns:a16="http://schemas.microsoft.com/office/drawing/2014/main" id="{6EAC09D6-F67D-4331-A0D1-CC4B673F5C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11" y="133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12" name="Rectangle 160">
                  <a:extLst>
                    <a:ext uri="{FF2B5EF4-FFF2-40B4-BE49-F238E27FC236}">
                      <a16:creationId xmlns:a16="http://schemas.microsoft.com/office/drawing/2014/main" id="{C1108C09-CCE5-4224-B219-AD3650D058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97" y="991"/>
                  <a:ext cx="81" cy="53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13" name="Rectangle 161">
                  <a:extLst>
                    <a:ext uri="{FF2B5EF4-FFF2-40B4-BE49-F238E27FC236}">
                      <a16:creationId xmlns:a16="http://schemas.microsoft.com/office/drawing/2014/main" id="{E31012F7-33C5-4D04-A050-F79151726B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88" y="996"/>
                  <a:ext cx="121" cy="48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14" name="Rectangle 162">
                  <a:extLst>
                    <a:ext uri="{FF2B5EF4-FFF2-40B4-BE49-F238E27FC236}">
                      <a16:creationId xmlns:a16="http://schemas.microsoft.com/office/drawing/2014/main" id="{A00C524A-0182-4832-92CE-43A0DF92AC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98" y="1161"/>
                  <a:ext cx="65" cy="44"/>
                </a:xfrm>
                <a:prstGeom prst="rect">
                  <a:avLst/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15" name="Rectangle 163">
                  <a:extLst>
                    <a:ext uri="{FF2B5EF4-FFF2-40B4-BE49-F238E27FC236}">
                      <a16:creationId xmlns:a16="http://schemas.microsoft.com/office/drawing/2014/main" id="{18DCDB18-D0F3-433B-807C-20DD9EBFB8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7" y="1160"/>
                  <a:ext cx="121" cy="44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16" name="Oval 164">
                  <a:extLst>
                    <a:ext uri="{FF2B5EF4-FFF2-40B4-BE49-F238E27FC236}">
                      <a16:creationId xmlns:a16="http://schemas.microsoft.com/office/drawing/2014/main" id="{487849F9-9C34-49ED-869E-3CBA1B1314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8" y="137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17" name="Oval 165">
                  <a:extLst>
                    <a:ext uri="{FF2B5EF4-FFF2-40B4-BE49-F238E27FC236}">
                      <a16:creationId xmlns:a16="http://schemas.microsoft.com/office/drawing/2014/main" id="{2B545334-48B7-496B-BDCC-7BE04B206F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31" y="73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18" name="Oval 166">
                  <a:extLst>
                    <a:ext uri="{FF2B5EF4-FFF2-40B4-BE49-F238E27FC236}">
                      <a16:creationId xmlns:a16="http://schemas.microsoft.com/office/drawing/2014/main" id="{EC31A9D9-3463-4E18-8E22-94C2E95B57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91" y="146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19" name="Oval 167">
                  <a:extLst>
                    <a:ext uri="{FF2B5EF4-FFF2-40B4-BE49-F238E27FC236}">
                      <a16:creationId xmlns:a16="http://schemas.microsoft.com/office/drawing/2014/main" id="{3BD2BBC8-005E-4105-B676-0669C2E12C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28" y="1127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20" name="Oval 168">
                  <a:extLst>
                    <a:ext uri="{FF2B5EF4-FFF2-40B4-BE49-F238E27FC236}">
                      <a16:creationId xmlns:a16="http://schemas.microsoft.com/office/drawing/2014/main" id="{744F2EAA-8AD3-46C9-94DD-D1F03CE2E2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86" y="129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21" name="Oval 169">
                  <a:extLst>
                    <a:ext uri="{FF2B5EF4-FFF2-40B4-BE49-F238E27FC236}">
                      <a16:creationId xmlns:a16="http://schemas.microsoft.com/office/drawing/2014/main" id="{3A9AC7AF-C2D4-4BE2-A9CE-26A4A51767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18" y="95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22" name="Oval 170">
                  <a:extLst>
                    <a:ext uri="{FF2B5EF4-FFF2-40B4-BE49-F238E27FC236}">
                      <a16:creationId xmlns:a16="http://schemas.microsoft.com/office/drawing/2014/main" id="{4C4B1097-BCC0-4338-A58B-E09CC5C9EF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06" y="820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723" name="Group 171">
                  <a:extLst>
                    <a:ext uri="{FF2B5EF4-FFF2-40B4-BE49-F238E27FC236}">
                      <a16:creationId xmlns:a16="http://schemas.microsoft.com/office/drawing/2014/main" id="{E3A46057-932A-4169-A020-71D8FC60C8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54623">
                  <a:off x="739" y="1058"/>
                  <a:ext cx="121" cy="46"/>
                  <a:chOff x="647" y="1706"/>
                  <a:chExt cx="136" cy="46"/>
                </a:xfrm>
              </p:grpSpPr>
              <p:sp>
                <p:nvSpPr>
                  <p:cNvPr id="26731" name="Rectangle 172">
                    <a:extLst>
                      <a:ext uri="{FF2B5EF4-FFF2-40B4-BE49-F238E27FC236}">
                        <a16:creationId xmlns:a16="http://schemas.microsoft.com/office/drawing/2014/main" id="{053C2E5E-4529-49BB-9E9C-CE728DAA24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7" y="1706"/>
                    <a:ext cx="91" cy="46"/>
                  </a:xfrm>
                  <a:prstGeom prst="rect">
                    <a:avLst/>
                  </a:prstGeom>
                  <a:solidFill>
                    <a:srgbClr val="FF6600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732" name="Rectangle 173">
                    <a:extLst>
                      <a:ext uri="{FF2B5EF4-FFF2-40B4-BE49-F238E27FC236}">
                        <a16:creationId xmlns:a16="http://schemas.microsoft.com/office/drawing/2014/main" id="{331EF9E5-380B-4229-902A-D956A0250A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7" y="1708"/>
                    <a:ext cx="136" cy="44"/>
                  </a:xfrm>
                  <a:prstGeom prst="rect">
                    <a:avLst/>
                  </a:prstGeom>
                  <a:solidFill>
                    <a:srgbClr val="FF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6724" name="Oval 174">
                  <a:extLst>
                    <a:ext uri="{FF2B5EF4-FFF2-40B4-BE49-F238E27FC236}">
                      <a16:creationId xmlns:a16="http://schemas.microsoft.com/office/drawing/2014/main" id="{3FE7C931-4D70-4ED7-A3C4-0722C4F47C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935" y="873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25" name="Oval 175">
                  <a:extLst>
                    <a:ext uri="{FF2B5EF4-FFF2-40B4-BE49-F238E27FC236}">
                      <a16:creationId xmlns:a16="http://schemas.microsoft.com/office/drawing/2014/main" id="{969EFB2A-13FE-48A2-83F0-224A45F774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56" y="121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26" name="Oval 176">
                  <a:extLst>
                    <a:ext uri="{FF2B5EF4-FFF2-40B4-BE49-F238E27FC236}">
                      <a16:creationId xmlns:a16="http://schemas.microsoft.com/office/drawing/2014/main" id="{5887D45D-A0E5-4E58-B666-6AFBEF8568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17" y="135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27" name="Oval 177">
                  <a:extLst>
                    <a:ext uri="{FF2B5EF4-FFF2-40B4-BE49-F238E27FC236}">
                      <a16:creationId xmlns:a16="http://schemas.microsoft.com/office/drawing/2014/main" id="{C85B8FE6-A76C-4F5B-83E5-6C2FE085FA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82" y="1089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28" name="Oval 178">
                  <a:extLst>
                    <a:ext uri="{FF2B5EF4-FFF2-40B4-BE49-F238E27FC236}">
                      <a16:creationId xmlns:a16="http://schemas.microsoft.com/office/drawing/2014/main" id="{02857ACE-DAFE-4D1F-9EBF-915DA305A9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908" y="97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29" name="Oval 179">
                  <a:extLst>
                    <a:ext uri="{FF2B5EF4-FFF2-40B4-BE49-F238E27FC236}">
                      <a16:creationId xmlns:a16="http://schemas.microsoft.com/office/drawing/2014/main" id="{66ED1D79-2A64-4368-B8FF-3DABFCC3F4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27" y="1306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30" name="Oval 180">
                  <a:extLst>
                    <a:ext uri="{FF2B5EF4-FFF2-40B4-BE49-F238E27FC236}">
                      <a16:creationId xmlns:a16="http://schemas.microsoft.com/office/drawing/2014/main" id="{29ACE7B7-89A5-4ACB-8929-346BB64AFD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96" y="143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648" name="Group 181">
                <a:extLst>
                  <a:ext uri="{FF2B5EF4-FFF2-40B4-BE49-F238E27FC236}">
                    <a16:creationId xmlns:a16="http://schemas.microsoft.com/office/drawing/2014/main" id="{21970735-9915-48BF-AE36-58CB4E7E30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232264">
                <a:off x="1791" y="2297"/>
                <a:ext cx="499" cy="1134"/>
                <a:chOff x="567" y="1389"/>
                <a:chExt cx="499" cy="1134"/>
              </a:xfrm>
            </p:grpSpPr>
            <p:sp>
              <p:nvSpPr>
                <p:cNvPr id="26680" name="Oval 182">
                  <a:extLst>
                    <a:ext uri="{FF2B5EF4-FFF2-40B4-BE49-F238E27FC236}">
                      <a16:creationId xmlns:a16="http://schemas.microsoft.com/office/drawing/2014/main" id="{4A718C52-9CD6-4FD6-855E-038466BFD9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7" y="1570"/>
                  <a:ext cx="90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81" name="Oval 183">
                  <a:extLst>
                    <a:ext uri="{FF2B5EF4-FFF2-40B4-BE49-F238E27FC236}">
                      <a16:creationId xmlns:a16="http://schemas.microsoft.com/office/drawing/2014/main" id="{5C96E668-D835-4A21-A314-A724D91658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3" y="1480"/>
                  <a:ext cx="90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82" name="Oval 184">
                  <a:extLst>
                    <a:ext uri="{FF2B5EF4-FFF2-40B4-BE49-F238E27FC236}">
                      <a16:creationId xmlns:a16="http://schemas.microsoft.com/office/drawing/2014/main" id="{56DA4AB7-CEE7-4C54-AC7B-36BB00D6DE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" y="1706"/>
                  <a:ext cx="91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83" name="Oval 185">
                  <a:extLst>
                    <a:ext uri="{FF2B5EF4-FFF2-40B4-BE49-F238E27FC236}">
                      <a16:creationId xmlns:a16="http://schemas.microsoft.com/office/drawing/2014/main" id="{25977E78-2A84-4785-A50C-2CAB03FB3A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1389"/>
                  <a:ext cx="91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84" name="Oval 186">
                  <a:extLst>
                    <a:ext uri="{FF2B5EF4-FFF2-40B4-BE49-F238E27FC236}">
                      <a16:creationId xmlns:a16="http://schemas.microsoft.com/office/drawing/2014/main" id="{252E35AF-C1AD-40DE-9822-AAD37EC86B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1933"/>
                  <a:ext cx="136" cy="46"/>
                </a:xfrm>
                <a:prstGeom prst="ellipse">
                  <a:avLst/>
                </a:prstGeom>
                <a:solidFill>
                  <a:srgbClr val="99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85" name="Oval 187">
                  <a:extLst>
                    <a:ext uri="{FF2B5EF4-FFF2-40B4-BE49-F238E27FC236}">
                      <a16:creationId xmlns:a16="http://schemas.microsoft.com/office/drawing/2014/main" id="{AB802906-48AC-4C21-BD11-053BF1951E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2069"/>
                  <a:ext cx="136" cy="46"/>
                </a:xfrm>
                <a:prstGeom prst="ellipse">
                  <a:avLst/>
                </a:prstGeom>
                <a:solidFill>
                  <a:srgbClr val="99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86" name="Oval 188">
                  <a:extLst>
                    <a:ext uri="{FF2B5EF4-FFF2-40B4-BE49-F238E27FC236}">
                      <a16:creationId xmlns:a16="http://schemas.microsoft.com/office/drawing/2014/main" id="{20D5A9A4-23E0-43EC-B701-02E7BA74D7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4" y="1888"/>
                  <a:ext cx="136" cy="46"/>
                </a:xfrm>
                <a:prstGeom prst="ellipse">
                  <a:avLst/>
                </a:prstGeom>
                <a:solidFill>
                  <a:srgbClr val="99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87" name="Line 189">
                  <a:extLst>
                    <a:ext uri="{FF2B5EF4-FFF2-40B4-BE49-F238E27FC236}">
                      <a16:creationId xmlns:a16="http://schemas.microsoft.com/office/drawing/2014/main" id="{026248D3-79EF-4F82-8E45-4DA8C23BB6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7" y="1933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88" name="Line 190">
                  <a:extLst>
                    <a:ext uri="{FF2B5EF4-FFF2-40B4-BE49-F238E27FC236}">
                      <a16:creationId xmlns:a16="http://schemas.microsoft.com/office/drawing/2014/main" id="{D964790F-36B5-440F-ABCC-F7F1189DD1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7" y="1979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89" name="Line 191">
                  <a:extLst>
                    <a:ext uri="{FF2B5EF4-FFF2-40B4-BE49-F238E27FC236}">
                      <a16:creationId xmlns:a16="http://schemas.microsoft.com/office/drawing/2014/main" id="{ED670D1A-A897-455C-A408-66342B4DAB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8" y="2069"/>
                  <a:ext cx="53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90" name="Line 192">
                  <a:extLst>
                    <a:ext uri="{FF2B5EF4-FFF2-40B4-BE49-F238E27FC236}">
                      <a16:creationId xmlns:a16="http://schemas.microsoft.com/office/drawing/2014/main" id="{2CAC9499-56AB-43D1-B4D3-38345F38A2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4" y="2115"/>
                  <a:ext cx="5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91" name="Line 193">
                  <a:extLst>
                    <a:ext uri="{FF2B5EF4-FFF2-40B4-BE49-F238E27FC236}">
                      <a16:creationId xmlns:a16="http://schemas.microsoft.com/office/drawing/2014/main" id="{C81BF005-8A73-4EE6-8602-3CE25A724A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1" y="1887"/>
                  <a:ext cx="57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92" name="Line 194">
                  <a:extLst>
                    <a:ext uri="{FF2B5EF4-FFF2-40B4-BE49-F238E27FC236}">
                      <a16:creationId xmlns:a16="http://schemas.microsoft.com/office/drawing/2014/main" id="{EFC4CFED-E9F5-4D4C-B3DC-3EEC924F00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3" y="1933"/>
                  <a:ext cx="57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6649" name="Oval 195">
                <a:extLst>
                  <a:ext uri="{FF2B5EF4-FFF2-40B4-BE49-F238E27FC236}">
                    <a16:creationId xmlns:a16="http://schemas.microsoft.com/office/drawing/2014/main" id="{C45F824D-A0DB-4585-A119-857DE7CC4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7" y="1679"/>
                <a:ext cx="46" cy="91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50" name="Oval 196">
                <a:extLst>
                  <a:ext uri="{FF2B5EF4-FFF2-40B4-BE49-F238E27FC236}">
                    <a16:creationId xmlns:a16="http://schemas.microsoft.com/office/drawing/2014/main" id="{12317702-3221-4DBF-A227-0E1B9DD6F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616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51" name="Oval 197">
                <a:extLst>
                  <a:ext uri="{FF2B5EF4-FFF2-40B4-BE49-F238E27FC236}">
                    <a16:creationId xmlns:a16="http://schemas.microsoft.com/office/drawing/2014/main" id="{D0662B04-DCA3-44F4-8382-9752A91DB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6" y="1253"/>
                <a:ext cx="135" cy="136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52" name="Line 198">
                <a:extLst>
                  <a:ext uri="{FF2B5EF4-FFF2-40B4-BE49-F238E27FC236}">
                    <a16:creationId xmlns:a16="http://schemas.microsoft.com/office/drawing/2014/main" id="{F3BA8D2A-F25C-4DD9-89E6-822278E22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7" y="3113"/>
                <a:ext cx="1815" cy="544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53" name="Line 199">
                <a:extLst>
                  <a:ext uri="{FF2B5EF4-FFF2-40B4-BE49-F238E27FC236}">
                    <a16:creationId xmlns:a16="http://schemas.microsoft.com/office/drawing/2014/main" id="{BA41AE2B-3E1A-4DDE-A45B-94B26E3EED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6" y="2750"/>
                <a:ext cx="772" cy="454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6654" name="Group 200">
                <a:extLst>
                  <a:ext uri="{FF2B5EF4-FFF2-40B4-BE49-F238E27FC236}">
                    <a16:creationId xmlns:a16="http://schemas.microsoft.com/office/drawing/2014/main" id="{619CF543-DD72-45C7-9B50-40AE53F673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283027">
                <a:off x="3515" y="1480"/>
                <a:ext cx="817" cy="136"/>
                <a:chOff x="3878" y="1842"/>
                <a:chExt cx="817" cy="136"/>
              </a:xfrm>
            </p:grpSpPr>
            <p:sp>
              <p:nvSpPr>
                <p:cNvPr id="26678" name="Line 201">
                  <a:extLst>
                    <a:ext uri="{FF2B5EF4-FFF2-40B4-BE49-F238E27FC236}">
                      <a16:creationId xmlns:a16="http://schemas.microsoft.com/office/drawing/2014/main" id="{DDFAE5A2-73B9-4C36-8B46-EFFD9F5EF7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8" y="1933"/>
                  <a:ext cx="81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79" name="Line 202">
                  <a:extLst>
                    <a:ext uri="{FF2B5EF4-FFF2-40B4-BE49-F238E27FC236}">
                      <a16:creationId xmlns:a16="http://schemas.microsoft.com/office/drawing/2014/main" id="{22D917A0-0016-4F52-82DE-8112CB822C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8" y="1842"/>
                  <a:ext cx="635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6655" name="Line 203">
                <a:extLst>
                  <a:ext uri="{FF2B5EF4-FFF2-40B4-BE49-F238E27FC236}">
                    <a16:creationId xmlns:a16="http://schemas.microsoft.com/office/drawing/2014/main" id="{E5634356-A5A3-4FCC-8702-6FF6A0BF36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2" y="1163"/>
                <a:ext cx="726" cy="4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6656" name="Group 204">
                <a:extLst>
                  <a:ext uri="{FF2B5EF4-FFF2-40B4-BE49-F238E27FC236}">
                    <a16:creationId xmlns:a16="http://schemas.microsoft.com/office/drawing/2014/main" id="{0D338DEB-4881-40D8-96F8-B1B90F7001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43" y="1933"/>
                <a:ext cx="1000" cy="926"/>
                <a:chOff x="247" y="1071"/>
                <a:chExt cx="1000" cy="926"/>
              </a:xfrm>
            </p:grpSpPr>
            <p:grpSp>
              <p:nvGrpSpPr>
                <p:cNvPr id="26664" name="Group 205">
                  <a:extLst>
                    <a:ext uri="{FF2B5EF4-FFF2-40B4-BE49-F238E27FC236}">
                      <a16:creationId xmlns:a16="http://schemas.microsoft.com/office/drawing/2014/main" id="{9EA763E1-0705-45A6-BE84-5652CAF99B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7" y="1071"/>
                  <a:ext cx="1000" cy="926"/>
                  <a:chOff x="247" y="1071"/>
                  <a:chExt cx="1000" cy="926"/>
                </a:xfrm>
              </p:grpSpPr>
              <p:sp>
                <p:nvSpPr>
                  <p:cNvPr id="26666" name="Oval 206">
                    <a:extLst>
                      <a:ext uri="{FF2B5EF4-FFF2-40B4-BE49-F238E27FC236}">
                        <a16:creationId xmlns:a16="http://schemas.microsoft.com/office/drawing/2014/main" id="{2FB91C26-B1F4-4254-9144-32B2E668F9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9" y="1071"/>
                    <a:ext cx="998" cy="908"/>
                  </a:xfrm>
                  <a:prstGeom prst="ellipse">
                    <a:avLst/>
                  </a:prstGeom>
                  <a:solidFill>
                    <a:srgbClr val="FFFF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67" name="Oval 207">
                    <a:extLst>
                      <a:ext uri="{FF2B5EF4-FFF2-40B4-BE49-F238E27FC236}">
                        <a16:creationId xmlns:a16="http://schemas.microsoft.com/office/drawing/2014/main" id="{8E5BCCAA-D626-45F1-B476-3369673309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3167750">
                    <a:off x="992" y="1758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68" name="Oval 208">
                    <a:extLst>
                      <a:ext uri="{FF2B5EF4-FFF2-40B4-BE49-F238E27FC236}">
                        <a16:creationId xmlns:a16="http://schemas.microsoft.com/office/drawing/2014/main" id="{FA5656A2-43C3-4715-8CC5-EA6BD4F270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7533237">
                    <a:off x="1001" y="1263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69" name="Oval 209">
                    <a:extLst>
                      <a:ext uri="{FF2B5EF4-FFF2-40B4-BE49-F238E27FC236}">
                        <a16:creationId xmlns:a16="http://schemas.microsoft.com/office/drawing/2014/main" id="{1F3209AB-C4ED-4A12-8BC4-87B7541D53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9810645">
                    <a:off x="766" y="1096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70" name="Oval 210">
                    <a:extLst>
                      <a:ext uri="{FF2B5EF4-FFF2-40B4-BE49-F238E27FC236}">
                        <a16:creationId xmlns:a16="http://schemas.microsoft.com/office/drawing/2014/main" id="{2350CB48-EE8D-4867-9BAC-C5678E1F28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1236467">
                    <a:off x="836" y="1912"/>
                    <a:ext cx="194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71" name="Oval 211">
                    <a:extLst>
                      <a:ext uri="{FF2B5EF4-FFF2-40B4-BE49-F238E27FC236}">
                        <a16:creationId xmlns:a16="http://schemas.microsoft.com/office/drawing/2014/main" id="{49EC4ADD-986D-4815-BA74-A50DCC9B2A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362864">
                    <a:off x="396" y="1888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72" name="Oval 212">
                    <a:extLst>
                      <a:ext uri="{FF2B5EF4-FFF2-40B4-BE49-F238E27FC236}">
                        <a16:creationId xmlns:a16="http://schemas.microsoft.com/office/drawing/2014/main" id="{4AE11830-182F-4AE4-AE71-12740BD46F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877814">
                    <a:off x="477" y="1089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73" name="Oval 213">
                    <a:extLst>
                      <a:ext uri="{FF2B5EF4-FFF2-40B4-BE49-F238E27FC236}">
                        <a16:creationId xmlns:a16="http://schemas.microsoft.com/office/drawing/2014/main" id="{FCEAF98E-FD74-408F-8451-C40F698A16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3023811">
                    <a:off x="236" y="1236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74" name="Oval 214">
                    <a:extLst>
                      <a:ext uri="{FF2B5EF4-FFF2-40B4-BE49-F238E27FC236}">
                        <a16:creationId xmlns:a16="http://schemas.microsoft.com/office/drawing/2014/main" id="{7FF538A2-54D7-42BF-8B7F-7903ACA325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7221579">
                    <a:off x="210" y="1713"/>
                    <a:ext cx="235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75" name="Oval 215">
                    <a:extLst>
                      <a:ext uri="{FF2B5EF4-FFF2-40B4-BE49-F238E27FC236}">
                        <a16:creationId xmlns:a16="http://schemas.microsoft.com/office/drawing/2014/main" id="{72D26AA9-274E-4ABC-B50C-97EEE15E69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110107">
                    <a:off x="152" y="1474"/>
                    <a:ext cx="235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76" name="Oval 216">
                    <a:extLst>
                      <a:ext uri="{FF2B5EF4-FFF2-40B4-BE49-F238E27FC236}">
                        <a16:creationId xmlns:a16="http://schemas.microsoft.com/office/drawing/2014/main" id="{6E254B1D-CB8B-4E96-AA14-006BEFF7FE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107" y="1516"/>
                    <a:ext cx="235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77" name="Oval 217">
                    <a:extLst>
                      <a:ext uri="{FF2B5EF4-FFF2-40B4-BE49-F238E27FC236}">
                        <a16:creationId xmlns:a16="http://schemas.microsoft.com/office/drawing/2014/main" id="{31D14742-FAFA-462B-B961-53A5F0574C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81" y="1952"/>
                    <a:ext cx="148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6665" name="Oval 218">
                  <a:extLst>
                    <a:ext uri="{FF2B5EF4-FFF2-40B4-BE49-F238E27FC236}">
                      <a16:creationId xmlns:a16="http://schemas.microsoft.com/office/drawing/2014/main" id="{ACDDE90C-C3A5-492C-A7A1-4ED9BE2423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389"/>
                  <a:ext cx="318" cy="273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6657" name="Line 219">
                <a:extLst>
                  <a:ext uri="{FF2B5EF4-FFF2-40B4-BE49-F238E27FC236}">
                    <a16:creationId xmlns:a16="http://schemas.microsoft.com/office/drawing/2014/main" id="{FCB5EA2F-E20B-4BE4-8F3E-FDDEEC29B7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7" y="2197"/>
                <a:ext cx="87" cy="42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58" name="Line 220">
                <a:extLst>
                  <a:ext uri="{FF2B5EF4-FFF2-40B4-BE49-F238E27FC236}">
                    <a16:creationId xmlns:a16="http://schemas.microsoft.com/office/drawing/2014/main" id="{6C785635-419A-47B7-A625-64E8C10505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1" y="2196"/>
                <a:ext cx="65" cy="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59" name="Line 221">
                <a:extLst>
                  <a:ext uri="{FF2B5EF4-FFF2-40B4-BE49-F238E27FC236}">
                    <a16:creationId xmlns:a16="http://schemas.microsoft.com/office/drawing/2014/main" id="{330C5179-825E-427A-A662-344018625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1" y="2217"/>
                <a:ext cx="65" cy="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60" name="Oval 222">
                <a:extLst>
                  <a:ext uri="{FF2B5EF4-FFF2-40B4-BE49-F238E27FC236}">
                    <a16:creationId xmlns:a16="http://schemas.microsoft.com/office/drawing/2014/main" id="{82882E3D-BFA9-41DA-8541-3F8956EBB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2841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61" name="Oval 223">
                <a:extLst>
                  <a:ext uri="{FF2B5EF4-FFF2-40B4-BE49-F238E27FC236}">
                    <a16:creationId xmlns:a16="http://schemas.microsoft.com/office/drawing/2014/main" id="{7483D86C-F4D7-4BF7-955E-2DAF1367F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795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62" name="Oval 224">
                <a:extLst>
                  <a:ext uri="{FF2B5EF4-FFF2-40B4-BE49-F238E27FC236}">
                    <a16:creationId xmlns:a16="http://schemas.microsoft.com/office/drawing/2014/main" id="{ADC75D1A-97E7-405E-996F-867E12EA4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63" name="Oval 225">
                <a:extLst>
                  <a:ext uri="{FF2B5EF4-FFF2-40B4-BE49-F238E27FC236}">
                    <a16:creationId xmlns:a16="http://schemas.microsoft.com/office/drawing/2014/main" id="{713DB4A4-AA95-4E3E-9F3C-6F59C4E5A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2659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641" name="Oval 226">
              <a:extLst>
                <a:ext uri="{FF2B5EF4-FFF2-40B4-BE49-F238E27FC236}">
                  <a16:creationId xmlns:a16="http://schemas.microsoft.com/office/drawing/2014/main" id="{2B057DFD-C284-4F3E-9E47-262A50FC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1207"/>
              <a:ext cx="90" cy="90"/>
            </a:xfrm>
            <a:prstGeom prst="ellipse">
              <a:avLst/>
            </a:prstGeom>
            <a:solidFill>
              <a:srgbClr val="9900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632" name="Line 227">
            <a:extLst>
              <a:ext uri="{FF2B5EF4-FFF2-40B4-BE49-F238E27FC236}">
                <a16:creationId xmlns:a16="http://schemas.microsoft.com/office/drawing/2014/main" id="{D369C8CF-DBE7-4FEA-92A1-F3D43428255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56138" y="5157788"/>
            <a:ext cx="64770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3" name="Text Box 228">
            <a:extLst>
              <a:ext uri="{FF2B5EF4-FFF2-40B4-BE49-F238E27FC236}">
                <a16:creationId xmlns:a16="http://schemas.microsoft.com/office/drawing/2014/main" id="{2D3F67FC-BEEC-4B7D-A67D-EA8688DF4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00" y="5680075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AC3EC16-39F2-4E58-B8A0-071DD3B3DE06}"/>
              </a:ext>
            </a:extLst>
          </p:cNvPr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990B75B-68D9-4862-AD98-19981E2D127B}"/>
              </a:ext>
            </a:extLst>
          </p:cNvPr>
          <p:cNvSpPr/>
          <p:nvPr/>
        </p:nvSpPr>
        <p:spPr>
          <a:xfrm>
            <a:off x="1523630" y="6669088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1730598"/>
      </p:ext>
    </p:extLst>
  </p:cSld>
  <p:clrMapOvr>
    <a:masterClrMapping/>
  </p:clrMapOvr>
  <p:transition advClick="0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BB622416-D1D3-4902-88F2-2B1C7A6D7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/>
              <a:t>20. What is the function of this organelle?</a:t>
            </a:r>
          </a:p>
        </p:txBody>
      </p:sp>
      <p:sp>
        <p:nvSpPr>
          <p:cNvPr id="27651" name="AutoShape 5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835F7C4D-2D66-43D5-B436-835B847B9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2995614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Controls entry of substances into nucleus</a:t>
            </a:r>
          </a:p>
        </p:txBody>
      </p:sp>
      <p:sp>
        <p:nvSpPr>
          <p:cNvPr id="27652" name="AutoShape 6">
            <a:hlinkClick r:id="" action="ppaction://macro?name=Right" highlightClick="1"/>
            <a:extLst>
              <a:ext uri="{FF2B5EF4-FFF2-40B4-BE49-F238E27FC236}">
                <a16:creationId xmlns:a16="http://schemas.microsoft.com/office/drawing/2014/main" id="{981BCE7B-AB58-4A9D-9016-F04445007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932239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Controls what substances entering and leaving cell</a:t>
            </a:r>
          </a:p>
        </p:txBody>
      </p:sp>
      <p:sp>
        <p:nvSpPr>
          <p:cNvPr id="27653" name="AutoShape 7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F55B4270-0191-40A6-B0C3-DE595C5A5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4868864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 and steroid synthesis</a:t>
            </a:r>
          </a:p>
        </p:txBody>
      </p:sp>
      <p:sp>
        <p:nvSpPr>
          <p:cNvPr id="27654" name="AutoShape 8">
            <a:hlinkClick r:id="" action="ppaction://macro?name=Wrong" highlightClick="1"/>
            <a:extLst>
              <a:ext uri="{FF2B5EF4-FFF2-40B4-BE49-F238E27FC236}">
                <a16:creationId xmlns:a16="http://schemas.microsoft.com/office/drawing/2014/main" id="{A1F1F6DE-DC5D-4F90-BF8A-9CA4CB75E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2060576"/>
            <a:ext cx="3240088" cy="720725"/>
          </a:xfrm>
          <a:prstGeom prst="actionButtonBlank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Contains DNA and controls events in the cell</a:t>
            </a:r>
          </a:p>
        </p:txBody>
      </p:sp>
      <p:grpSp>
        <p:nvGrpSpPr>
          <p:cNvPr id="27655" name="Group 118">
            <a:extLst>
              <a:ext uri="{FF2B5EF4-FFF2-40B4-BE49-F238E27FC236}">
                <a16:creationId xmlns:a16="http://schemas.microsoft.com/office/drawing/2014/main" id="{D4AF534F-9942-4C73-93F7-FCD794596D33}"/>
              </a:ext>
            </a:extLst>
          </p:cNvPr>
          <p:cNvGrpSpPr>
            <a:grpSpLocks/>
          </p:cNvGrpSpPr>
          <p:nvPr/>
        </p:nvGrpSpPr>
        <p:grpSpPr bwMode="auto">
          <a:xfrm>
            <a:off x="1847851" y="2205038"/>
            <a:ext cx="4462463" cy="3744912"/>
            <a:chOff x="1292" y="1026"/>
            <a:chExt cx="3312" cy="2813"/>
          </a:xfrm>
        </p:grpSpPr>
        <p:grpSp>
          <p:nvGrpSpPr>
            <p:cNvPr id="27664" name="Group 119">
              <a:extLst>
                <a:ext uri="{FF2B5EF4-FFF2-40B4-BE49-F238E27FC236}">
                  <a16:creationId xmlns:a16="http://schemas.microsoft.com/office/drawing/2014/main" id="{08ADDE77-466F-4D54-92B3-E26603E585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2" y="1026"/>
              <a:ext cx="3312" cy="2813"/>
              <a:chOff x="1292" y="1026"/>
              <a:chExt cx="3312" cy="2813"/>
            </a:xfrm>
          </p:grpSpPr>
          <p:sp>
            <p:nvSpPr>
              <p:cNvPr id="27666" name="Oval 120">
                <a:extLst>
                  <a:ext uri="{FF2B5EF4-FFF2-40B4-BE49-F238E27FC236}">
                    <a16:creationId xmlns:a16="http://schemas.microsoft.com/office/drawing/2014/main" id="{EB1B335F-4694-4746-BB8D-2ACA16F1FD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1026"/>
                <a:ext cx="3312" cy="2813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7667" name="Group 121">
                <a:extLst>
                  <a:ext uri="{FF2B5EF4-FFF2-40B4-BE49-F238E27FC236}">
                    <a16:creationId xmlns:a16="http://schemas.microsoft.com/office/drawing/2014/main" id="{A514BC9D-81DD-433F-8E5C-42C2162AE3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5" y="2841"/>
                <a:ext cx="182" cy="182"/>
                <a:chOff x="4014" y="1842"/>
                <a:chExt cx="273" cy="182"/>
              </a:xfrm>
            </p:grpSpPr>
            <p:sp>
              <p:nvSpPr>
                <p:cNvPr id="27770" name="AutoShape 122">
                  <a:extLst>
                    <a:ext uri="{FF2B5EF4-FFF2-40B4-BE49-F238E27FC236}">
                      <a16:creationId xmlns:a16="http://schemas.microsoft.com/office/drawing/2014/main" id="{6EE3F39C-D794-409E-8912-C0C06FD8FA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4" y="1842"/>
                  <a:ext cx="45" cy="182"/>
                </a:xfrm>
                <a:prstGeom prst="can">
                  <a:avLst>
                    <a:gd name="adj" fmla="val 101111"/>
                  </a:avLst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71" name="AutoShape 123">
                  <a:extLst>
                    <a:ext uri="{FF2B5EF4-FFF2-40B4-BE49-F238E27FC236}">
                      <a16:creationId xmlns:a16="http://schemas.microsoft.com/office/drawing/2014/main" id="{2A82973C-E820-4D35-A09C-A132ABA845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173" y="1865"/>
                  <a:ext cx="45" cy="182"/>
                </a:xfrm>
                <a:prstGeom prst="can">
                  <a:avLst>
                    <a:gd name="adj" fmla="val 101111"/>
                  </a:avLst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7668" name="Group 124">
                <a:extLst>
                  <a:ext uri="{FF2B5EF4-FFF2-40B4-BE49-F238E27FC236}">
                    <a16:creationId xmlns:a16="http://schemas.microsoft.com/office/drawing/2014/main" id="{AAE2EA87-D069-4F57-A82D-22C10F2AD1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1616"/>
                <a:ext cx="226" cy="680"/>
                <a:chOff x="2608" y="1979"/>
                <a:chExt cx="181" cy="544"/>
              </a:xfrm>
            </p:grpSpPr>
            <p:sp>
              <p:nvSpPr>
                <p:cNvPr id="27768" name="Oval 125">
                  <a:extLst>
                    <a:ext uri="{FF2B5EF4-FFF2-40B4-BE49-F238E27FC236}">
                      <a16:creationId xmlns:a16="http://schemas.microsoft.com/office/drawing/2014/main" id="{E9DAC632-7CA7-4BC5-A624-83C8176BE6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8" y="1979"/>
                  <a:ext cx="181" cy="544"/>
                </a:xfrm>
                <a:prstGeom prst="ellipse">
                  <a:avLst/>
                </a:prstGeom>
                <a:solidFill>
                  <a:srgbClr val="FF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69" name="Freeform 126">
                  <a:extLst>
                    <a:ext uri="{FF2B5EF4-FFF2-40B4-BE49-F238E27FC236}">
                      <a16:creationId xmlns:a16="http://schemas.microsoft.com/office/drawing/2014/main" id="{C2C0D9DE-82A9-40DB-8923-BA7582F5F5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6" y="2009"/>
                  <a:ext cx="163" cy="481"/>
                </a:xfrm>
                <a:custGeom>
                  <a:avLst/>
                  <a:gdLst>
                    <a:gd name="T0" fmla="*/ 83 w 163"/>
                    <a:gd name="T1" fmla="*/ 1 h 481"/>
                    <a:gd name="T2" fmla="*/ 95 w 163"/>
                    <a:gd name="T3" fmla="*/ 4 h 481"/>
                    <a:gd name="T4" fmla="*/ 116 w 163"/>
                    <a:gd name="T5" fmla="*/ 22 h 481"/>
                    <a:gd name="T6" fmla="*/ 83 w 163"/>
                    <a:gd name="T7" fmla="*/ 52 h 481"/>
                    <a:gd name="T8" fmla="*/ 71 w 163"/>
                    <a:gd name="T9" fmla="*/ 60 h 481"/>
                    <a:gd name="T10" fmla="*/ 107 w 163"/>
                    <a:gd name="T11" fmla="*/ 76 h 481"/>
                    <a:gd name="T12" fmla="*/ 134 w 163"/>
                    <a:gd name="T13" fmla="*/ 88 h 481"/>
                    <a:gd name="T14" fmla="*/ 144 w 163"/>
                    <a:gd name="T15" fmla="*/ 99 h 481"/>
                    <a:gd name="T16" fmla="*/ 99 w 163"/>
                    <a:gd name="T17" fmla="*/ 166 h 481"/>
                    <a:gd name="T18" fmla="*/ 84 w 163"/>
                    <a:gd name="T19" fmla="*/ 177 h 481"/>
                    <a:gd name="T20" fmla="*/ 92 w 163"/>
                    <a:gd name="T21" fmla="*/ 199 h 481"/>
                    <a:gd name="T22" fmla="*/ 137 w 163"/>
                    <a:gd name="T23" fmla="*/ 207 h 481"/>
                    <a:gd name="T24" fmla="*/ 149 w 163"/>
                    <a:gd name="T25" fmla="*/ 217 h 481"/>
                    <a:gd name="T26" fmla="*/ 138 w 163"/>
                    <a:gd name="T27" fmla="*/ 280 h 481"/>
                    <a:gd name="T28" fmla="*/ 75 w 163"/>
                    <a:gd name="T29" fmla="*/ 286 h 481"/>
                    <a:gd name="T30" fmla="*/ 77 w 163"/>
                    <a:gd name="T31" fmla="*/ 324 h 481"/>
                    <a:gd name="T32" fmla="*/ 98 w 163"/>
                    <a:gd name="T33" fmla="*/ 328 h 481"/>
                    <a:gd name="T34" fmla="*/ 128 w 163"/>
                    <a:gd name="T35" fmla="*/ 333 h 481"/>
                    <a:gd name="T36" fmla="*/ 141 w 163"/>
                    <a:gd name="T37" fmla="*/ 343 h 481"/>
                    <a:gd name="T38" fmla="*/ 90 w 163"/>
                    <a:gd name="T39" fmla="*/ 403 h 481"/>
                    <a:gd name="T40" fmla="*/ 101 w 163"/>
                    <a:gd name="T41" fmla="*/ 436 h 481"/>
                    <a:gd name="T42" fmla="*/ 116 w 163"/>
                    <a:gd name="T43" fmla="*/ 451 h 481"/>
                    <a:gd name="T44" fmla="*/ 111 w 163"/>
                    <a:gd name="T45" fmla="*/ 475 h 481"/>
                    <a:gd name="T46" fmla="*/ 96 w 163"/>
                    <a:gd name="T47" fmla="*/ 478 h 481"/>
                    <a:gd name="T48" fmla="*/ 75 w 163"/>
                    <a:gd name="T49" fmla="*/ 477 h 481"/>
                    <a:gd name="T50" fmla="*/ 51 w 163"/>
                    <a:gd name="T51" fmla="*/ 454 h 481"/>
                    <a:gd name="T52" fmla="*/ 38 w 163"/>
                    <a:gd name="T53" fmla="*/ 436 h 481"/>
                    <a:gd name="T54" fmla="*/ 90 w 163"/>
                    <a:gd name="T55" fmla="*/ 384 h 481"/>
                    <a:gd name="T56" fmla="*/ 96 w 163"/>
                    <a:gd name="T57" fmla="*/ 367 h 481"/>
                    <a:gd name="T58" fmla="*/ 87 w 163"/>
                    <a:gd name="T59" fmla="*/ 354 h 481"/>
                    <a:gd name="T60" fmla="*/ 39 w 163"/>
                    <a:gd name="T61" fmla="*/ 339 h 481"/>
                    <a:gd name="T62" fmla="*/ 24 w 163"/>
                    <a:gd name="T63" fmla="*/ 324 h 481"/>
                    <a:gd name="T64" fmla="*/ 12 w 163"/>
                    <a:gd name="T65" fmla="*/ 306 h 481"/>
                    <a:gd name="T66" fmla="*/ 89 w 163"/>
                    <a:gd name="T67" fmla="*/ 261 h 481"/>
                    <a:gd name="T68" fmla="*/ 56 w 163"/>
                    <a:gd name="T69" fmla="*/ 228 h 481"/>
                    <a:gd name="T70" fmla="*/ 30 w 163"/>
                    <a:gd name="T71" fmla="*/ 223 h 481"/>
                    <a:gd name="T72" fmla="*/ 17 w 163"/>
                    <a:gd name="T73" fmla="*/ 207 h 481"/>
                    <a:gd name="T74" fmla="*/ 18 w 163"/>
                    <a:gd name="T75" fmla="*/ 175 h 481"/>
                    <a:gd name="T76" fmla="*/ 95 w 163"/>
                    <a:gd name="T77" fmla="*/ 142 h 481"/>
                    <a:gd name="T78" fmla="*/ 81 w 163"/>
                    <a:gd name="T79" fmla="*/ 120 h 481"/>
                    <a:gd name="T80" fmla="*/ 42 w 163"/>
                    <a:gd name="T81" fmla="*/ 111 h 481"/>
                    <a:gd name="T82" fmla="*/ 33 w 163"/>
                    <a:gd name="T83" fmla="*/ 99 h 481"/>
                    <a:gd name="T84" fmla="*/ 38 w 163"/>
                    <a:gd name="T85" fmla="*/ 39 h 481"/>
                    <a:gd name="T86" fmla="*/ 68 w 163"/>
                    <a:gd name="T87" fmla="*/ 22 h 481"/>
                    <a:gd name="T88" fmla="*/ 78 w 163"/>
                    <a:gd name="T89" fmla="*/ 4 h 481"/>
                    <a:gd name="T90" fmla="*/ 83 w 163"/>
                    <a:gd name="T91" fmla="*/ 1 h 48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63" h="481">
                      <a:moveTo>
                        <a:pt x="83" y="1"/>
                      </a:moveTo>
                      <a:cubicBezTo>
                        <a:pt x="87" y="2"/>
                        <a:pt x="92" y="2"/>
                        <a:pt x="95" y="4"/>
                      </a:cubicBezTo>
                      <a:cubicBezTo>
                        <a:pt x="102" y="9"/>
                        <a:pt x="107" y="20"/>
                        <a:pt x="116" y="22"/>
                      </a:cubicBezTo>
                      <a:cubicBezTo>
                        <a:pt x="123" y="56"/>
                        <a:pt x="111" y="51"/>
                        <a:pt x="83" y="52"/>
                      </a:cubicBezTo>
                      <a:cubicBezTo>
                        <a:pt x="76" y="54"/>
                        <a:pt x="72" y="53"/>
                        <a:pt x="71" y="60"/>
                      </a:cubicBezTo>
                      <a:cubicBezTo>
                        <a:pt x="73" y="80"/>
                        <a:pt x="89" y="75"/>
                        <a:pt x="107" y="76"/>
                      </a:cubicBezTo>
                      <a:cubicBezTo>
                        <a:pt x="113" y="83"/>
                        <a:pt x="125" y="87"/>
                        <a:pt x="134" y="88"/>
                      </a:cubicBezTo>
                      <a:cubicBezTo>
                        <a:pt x="141" y="91"/>
                        <a:pt x="143" y="91"/>
                        <a:pt x="144" y="99"/>
                      </a:cubicBezTo>
                      <a:cubicBezTo>
                        <a:pt x="143" y="172"/>
                        <a:pt x="158" y="164"/>
                        <a:pt x="99" y="166"/>
                      </a:cubicBezTo>
                      <a:cubicBezTo>
                        <a:pt x="88" y="168"/>
                        <a:pt x="88" y="168"/>
                        <a:pt x="84" y="177"/>
                      </a:cubicBezTo>
                      <a:cubicBezTo>
                        <a:pt x="85" y="186"/>
                        <a:pt x="82" y="197"/>
                        <a:pt x="92" y="199"/>
                      </a:cubicBezTo>
                      <a:cubicBezTo>
                        <a:pt x="106" y="206"/>
                        <a:pt x="121" y="205"/>
                        <a:pt x="137" y="207"/>
                      </a:cubicBezTo>
                      <a:cubicBezTo>
                        <a:pt x="142" y="210"/>
                        <a:pt x="146" y="212"/>
                        <a:pt x="149" y="217"/>
                      </a:cubicBezTo>
                      <a:cubicBezTo>
                        <a:pt x="150" y="235"/>
                        <a:pt x="163" y="276"/>
                        <a:pt x="138" y="280"/>
                      </a:cubicBezTo>
                      <a:cubicBezTo>
                        <a:pt x="122" y="288"/>
                        <a:pt x="94" y="283"/>
                        <a:pt x="75" y="286"/>
                      </a:cubicBezTo>
                      <a:cubicBezTo>
                        <a:pt x="73" y="296"/>
                        <a:pt x="70" y="315"/>
                        <a:pt x="77" y="324"/>
                      </a:cubicBezTo>
                      <a:cubicBezTo>
                        <a:pt x="81" y="330"/>
                        <a:pt x="98" y="328"/>
                        <a:pt x="98" y="328"/>
                      </a:cubicBezTo>
                      <a:cubicBezTo>
                        <a:pt x="106" y="332"/>
                        <a:pt x="119" y="332"/>
                        <a:pt x="128" y="333"/>
                      </a:cubicBezTo>
                      <a:cubicBezTo>
                        <a:pt x="134" y="336"/>
                        <a:pt x="137" y="338"/>
                        <a:pt x="141" y="343"/>
                      </a:cubicBezTo>
                      <a:cubicBezTo>
                        <a:pt x="140" y="410"/>
                        <a:pt x="152" y="402"/>
                        <a:pt x="90" y="403"/>
                      </a:cubicBezTo>
                      <a:cubicBezTo>
                        <a:pt x="91" y="424"/>
                        <a:pt x="84" y="433"/>
                        <a:pt x="101" y="436"/>
                      </a:cubicBezTo>
                      <a:cubicBezTo>
                        <a:pt x="108" y="440"/>
                        <a:pt x="112" y="444"/>
                        <a:pt x="116" y="451"/>
                      </a:cubicBezTo>
                      <a:cubicBezTo>
                        <a:pt x="115" y="459"/>
                        <a:pt x="119" y="472"/>
                        <a:pt x="111" y="475"/>
                      </a:cubicBezTo>
                      <a:cubicBezTo>
                        <a:pt x="106" y="477"/>
                        <a:pt x="96" y="478"/>
                        <a:pt x="96" y="478"/>
                      </a:cubicBezTo>
                      <a:cubicBezTo>
                        <a:pt x="90" y="481"/>
                        <a:pt x="75" y="477"/>
                        <a:pt x="75" y="477"/>
                      </a:cubicBezTo>
                      <a:cubicBezTo>
                        <a:pt x="70" y="469"/>
                        <a:pt x="59" y="459"/>
                        <a:pt x="51" y="454"/>
                      </a:cubicBezTo>
                      <a:cubicBezTo>
                        <a:pt x="46" y="448"/>
                        <a:pt x="42" y="442"/>
                        <a:pt x="38" y="436"/>
                      </a:cubicBezTo>
                      <a:cubicBezTo>
                        <a:pt x="22" y="380"/>
                        <a:pt x="48" y="385"/>
                        <a:pt x="90" y="384"/>
                      </a:cubicBezTo>
                      <a:cubicBezTo>
                        <a:pt x="92" y="378"/>
                        <a:pt x="95" y="373"/>
                        <a:pt x="96" y="367"/>
                      </a:cubicBezTo>
                      <a:cubicBezTo>
                        <a:pt x="95" y="359"/>
                        <a:pt x="95" y="356"/>
                        <a:pt x="87" y="354"/>
                      </a:cubicBezTo>
                      <a:cubicBezTo>
                        <a:pt x="71" y="342"/>
                        <a:pt x="58" y="343"/>
                        <a:pt x="39" y="339"/>
                      </a:cubicBezTo>
                      <a:cubicBezTo>
                        <a:pt x="35" y="333"/>
                        <a:pt x="30" y="328"/>
                        <a:pt x="24" y="324"/>
                      </a:cubicBezTo>
                      <a:cubicBezTo>
                        <a:pt x="19" y="318"/>
                        <a:pt x="17" y="312"/>
                        <a:pt x="12" y="306"/>
                      </a:cubicBezTo>
                      <a:cubicBezTo>
                        <a:pt x="0" y="246"/>
                        <a:pt x="32" y="262"/>
                        <a:pt x="89" y="261"/>
                      </a:cubicBezTo>
                      <a:cubicBezTo>
                        <a:pt x="86" y="228"/>
                        <a:pt x="90" y="230"/>
                        <a:pt x="56" y="228"/>
                      </a:cubicBezTo>
                      <a:cubicBezTo>
                        <a:pt x="47" y="227"/>
                        <a:pt x="39" y="226"/>
                        <a:pt x="30" y="223"/>
                      </a:cubicBezTo>
                      <a:cubicBezTo>
                        <a:pt x="21" y="216"/>
                        <a:pt x="23" y="215"/>
                        <a:pt x="17" y="207"/>
                      </a:cubicBezTo>
                      <a:cubicBezTo>
                        <a:pt x="17" y="196"/>
                        <a:pt x="17" y="186"/>
                        <a:pt x="18" y="175"/>
                      </a:cubicBezTo>
                      <a:cubicBezTo>
                        <a:pt x="21" y="129"/>
                        <a:pt x="46" y="144"/>
                        <a:pt x="95" y="142"/>
                      </a:cubicBezTo>
                      <a:cubicBezTo>
                        <a:pt x="93" y="132"/>
                        <a:pt x="92" y="122"/>
                        <a:pt x="81" y="120"/>
                      </a:cubicBezTo>
                      <a:cubicBezTo>
                        <a:pt x="70" y="112"/>
                        <a:pt x="55" y="114"/>
                        <a:pt x="42" y="111"/>
                      </a:cubicBezTo>
                      <a:cubicBezTo>
                        <a:pt x="37" y="108"/>
                        <a:pt x="36" y="104"/>
                        <a:pt x="33" y="99"/>
                      </a:cubicBezTo>
                      <a:cubicBezTo>
                        <a:pt x="33" y="87"/>
                        <a:pt x="29" y="56"/>
                        <a:pt x="38" y="39"/>
                      </a:cubicBezTo>
                      <a:cubicBezTo>
                        <a:pt x="42" y="21"/>
                        <a:pt x="51" y="24"/>
                        <a:pt x="68" y="22"/>
                      </a:cubicBezTo>
                      <a:cubicBezTo>
                        <a:pt x="72" y="17"/>
                        <a:pt x="73" y="8"/>
                        <a:pt x="78" y="4"/>
                      </a:cubicBezTo>
                      <a:cubicBezTo>
                        <a:pt x="84" y="0"/>
                        <a:pt x="83" y="6"/>
                        <a:pt x="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7669" name="Group 127">
                <a:extLst>
                  <a:ext uri="{FF2B5EF4-FFF2-40B4-BE49-F238E27FC236}">
                    <a16:creationId xmlns:a16="http://schemas.microsoft.com/office/drawing/2014/main" id="{873674C3-BB7F-4167-AA5F-B367668357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615422">
                <a:off x="2655" y="2893"/>
                <a:ext cx="227" cy="681"/>
                <a:chOff x="2608" y="1979"/>
                <a:chExt cx="181" cy="544"/>
              </a:xfrm>
            </p:grpSpPr>
            <p:sp>
              <p:nvSpPr>
                <p:cNvPr id="27766" name="Oval 128">
                  <a:extLst>
                    <a:ext uri="{FF2B5EF4-FFF2-40B4-BE49-F238E27FC236}">
                      <a16:creationId xmlns:a16="http://schemas.microsoft.com/office/drawing/2014/main" id="{3593B0B5-7A92-4362-B035-70ED9BFCDE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8" y="1979"/>
                  <a:ext cx="181" cy="544"/>
                </a:xfrm>
                <a:prstGeom prst="ellipse">
                  <a:avLst/>
                </a:prstGeom>
                <a:solidFill>
                  <a:srgbClr val="FF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67" name="Freeform 129">
                  <a:extLst>
                    <a:ext uri="{FF2B5EF4-FFF2-40B4-BE49-F238E27FC236}">
                      <a16:creationId xmlns:a16="http://schemas.microsoft.com/office/drawing/2014/main" id="{96277E5F-9905-46DC-854A-785B38C788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6" y="2009"/>
                  <a:ext cx="163" cy="481"/>
                </a:xfrm>
                <a:custGeom>
                  <a:avLst/>
                  <a:gdLst>
                    <a:gd name="T0" fmla="*/ 83 w 163"/>
                    <a:gd name="T1" fmla="*/ 1 h 481"/>
                    <a:gd name="T2" fmla="*/ 95 w 163"/>
                    <a:gd name="T3" fmla="*/ 4 h 481"/>
                    <a:gd name="T4" fmla="*/ 116 w 163"/>
                    <a:gd name="T5" fmla="*/ 22 h 481"/>
                    <a:gd name="T6" fmla="*/ 83 w 163"/>
                    <a:gd name="T7" fmla="*/ 52 h 481"/>
                    <a:gd name="T8" fmla="*/ 71 w 163"/>
                    <a:gd name="T9" fmla="*/ 60 h 481"/>
                    <a:gd name="T10" fmla="*/ 107 w 163"/>
                    <a:gd name="T11" fmla="*/ 76 h 481"/>
                    <a:gd name="T12" fmla="*/ 134 w 163"/>
                    <a:gd name="T13" fmla="*/ 88 h 481"/>
                    <a:gd name="T14" fmla="*/ 144 w 163"/>
                    <a:gd name="T15" fmla="*/ 99 h 481"/>
                    <a:gd name="T16" fmla="*/ 99 w 163"/>
                    <a:gd name="T17" fmla="*/ 166 h 481"/>
                    <a:gd name="T18" fmla="*/ 84 w 163"/>
                    <a:gd name="T19" fmla="*/ 177 h 481"/>
                    <a:gd name="T20" fmla="*/ 92 w 163"/>
                    <a:gd name="T21" fmla="*/ 199 h 481"/>
                    <a:gd name="T22" fmla="*/ 137 w 163"/>
                    <a:gd name="T23" fmla="*/ 207 h 481"/>
                    <a:gd name="T24" fmla="*/ 149 w 163"/>
                    <a:gd name="T25" fmla="*/ 217 h 481"/>
                    <a:gd name="T26" fmla="*/ 138 w 163"/>
                    <a:gd name="T27" fmla="*/ 280 h 481"/>
                    <a:gd name="T28" fmla="*/ 75 w 163"/>
                    <a:gd name="T29" fmla="*/ 286 h 481"/>
                    <a:gd name="T30" fmla="*/ 77 w 163"/>
                    <a:gd name="T31" fmla="*/ 324 h 481"/>
                    <a:gd name="T32" fmla="*/ 98 w 163"/>
                    <a:gd name="T33" fmla="*/ 328 h 481"/>
                    <a:gd name="T34" fmla="*/ 128 w 163"/>
                    <a:gd name="T35" fmla="*/ 333 h 481"/>
                    <a:gd name="T36" fmla="*/ 141 w 163"/>
                    <a:gd name="T37" fmla="*/ 343 h 481"/>
                    <a:gd name="T38" fmla="*/ 90 w 163"/>
                    <a:gd name="T39" fmla="*/ 403 h 481"/>
                    <a:gd name="T40" fmla="*/ 101 w 163"/>
                    <a:gd name="T41" fmla="*/ 436 h 481"/>
                    <a:gd name="T42" fmla="*/ 116 w 163"/>
                    <a:gd name="T43" fmla="*/ 451 h 481"/>
                    <a:gd name="T44" fmla="*/ 111 w 163"/>
                    <a:gd name="T45" fmla="*/ 475 h 481"/>
                    <a:gd name="T46" fmla="*/ 96 w 163"/>
                    <a:gd name="T47" fmla="*/ 478 h 481"/>
                    <a:gd name="T48" fmla="*/ 75 w 163"/>
                    <a:gd name="T49" fmla="*/ 477 h 481"/>
                    <a:gd name="T50" fmla="*/ 51 w 163"/>
                    <a:gd name="T51" fmla="*/ 454 h 481"/>
                    <a:gd name="T52" fmla="*/ 38 w 163"/>
                    <a:gd name="T53" fmla="*/ 436 h 481"/>
                    <a:gd name="T54" fmla="*/ 90 w 163"/>
                    <a:gd name="T55" fmla="*/ 384 h 481"/>
                    <a:gd name="T56" fmla="*/ 96 w 163"/>
                    <a:gd name="T57" fmla="*/ 367 h 481"/>
                    <a:gd name="T58" fmla="*/ 87 w 163"/>
                    <a:gd name="T59" fmla="*/ 354 h 481"/>
                    <a:gd name="T60" fmla="*/ 39 w 163"/>
                    <a:gd name="T61" fmla="*/ 339 h 481"/>
                    <a:gd name="T62" fmla="*/ 24 w 163"/>
                    <a:gd name="T63" fmla="*/ 324 h 481"/>
                    <a:gd name="T64" fmla="*/ 12 w 163"/>
                    <a:gd name="T65" fmla="*/ 306 h 481"/>
                    <a:gd name="T66" fmla="*/ 89 w 163"/>
                    <a:gd name="T67" fmla="*/ 261 h 481"/>
                    <a:gd name="T68" fmla="*/ 56 w 163"/>
                    <a:gd name="T69" fmla="*/ 228 h 481"/>
                    <a:gd name="T70" fmla="*/ 30 w 163"/>
                    <a:gd name="T71" fmla="*/ 223 h 481"/>
                    <a:gd name="T72" fmla="*/ 17 w 163"/>
                    <a:gd name="T73" fmla="*/ 207 h 481"/>
                    <a:gd name="T74" fmla="*/ 18 w 163"/>
                    <a:gd name="T75" fmla="*/ 175 h 481"/>
                    <a:gd name="T76" fmla="*/ 95 w 163"/>
                    <a:gd name="T77" fmla="*/ 142 h 481"/>
                    <a:gd name="T78" fmla="*/ 81 w 163"/>
                    <a:gd name="T79" fmla="*/ 120 h 481"/>
                    <a:gd name="T80" fmla="*/ 42 w 163"/>
                    <a:gd name="T81" fmla="*/ 111 h 481"/>
                    <a:gd name="T82" fmla="*/ 33 w 163"/>
                    <a:gd name="T83" fmla="*/ 99 h 481"/>
                    <a:gd name="T84" fmla="*/ 38 w 163"/>
                    <a:gd name="T85" fmla="*/ 39 h 481"/>
                    <a:gd name="T86" fmla="*/ 68 w 163"/>
                    <a:gd name="T87" fmla="*/ 22 h 481"/>
                    <a:gd name="T88" fmla="*/ 78 w 163"/>
                    <a:gd name="T89" fmla="*/ 4 h 481"/>
                    <a:gd name="T90" fmla="*/ 83 w 163"/>
                    <a:gd name="T91" fmla="*/ 1 h 48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63" h="481">
                      <a:moveTo>
                        <a:pt x="83" y="1"/>
                      </a:moveTo>
                      <a:cubicBezTo>
                        <a:pt x="87" y="2"/>
                        <a:pt x="92" y="2"/>
                        <a:pt x="95" y="4"/>
                      </a:cubicBezTo>
                      <a:cubicBezTo>
                        <a:pt x="102" y="9"/>
                        <a:pt x="107" y="20"/>
                        <a:pt x="116" y="22"/>
                      </a:cubicBezTo>
                      <a:cubicBezTo>
                        <a:pt x="123" y="56"/>
                        <a:pt x="111" y="51"/>
                        <a:pt x="83" y="52"/>
                      </a:cubicBezTo>
                      <a:cubicBezTo>
                        <a:pt x="76" y="54"/>
                        <a:pt x="72" y="53"/>
                        <a:pt x="71" y="60"/>
                      </a:cubicBezTo>
                      <a:cubicBezTo>
                        <a:pt x="73" y="80"/>
                        <a:pt x="89" y="75"/>
                        <a:pt x="107" y="76"/>
                      </a:cubicBezTo>
                      <a:cubicBezTo>
                        <a:pt x="113" y="83"/>
                        <a:pt x="125" y="87"/>
                        <a:pt x="134" y="88"/>
                      </a:cubicBezTo>
                      <a:cubicBezTo>
                        <a:pt x="141" y="91"/>
                        <a:pt x="143" y="91"/>
                        <a:pt x="144" y="99"/>
                      </a:cubicBezTo>
                      <a:cubicBezTo>
                        <a:pt x="143" y="172"/>
                        <a:pt x="158" y="164"/>
                        <a:pt x="99" y="166"/>
                      </a:cubicBezTo>
                      <a:cubicBezTo>
                        <a:pt x="88" y="168"/>
                        <a:pt x="88" y="168"/>
                        <a:pt x="84" y="177"/>
                      </a:cubicBezTo>
                      <a:cubicBezTo>
                        <a:pt x="85" y="186"/>
                        <a:pt x="82" y="197"/>
                        <a:pt x="92" y="199"/>
                      </a:cubicBezTo>
                      <a:cubicBezTo>
                        <a:pt x="106" y="206"/>
                        <a:pt x="121" y="205"/>
                        <a:pt x="137" y="207"/>
                      </a:cubicBezTo>
                      <a:cubicBezTo>
                        <a:pt x="142" y="210"/>
                        <a:pt x="146" y="212"/>
                        <a:pt x="149" y="217"/>
                      </a:cubicBezTo>
                      <a:cubicBezTo>
                        <a:pt x="150" y="235"/>
                        <a:pt x="163" y="276"/>
                        <a:pt x="138" y="280"/>
                      </a:cubicBezTo>
                      <a:cubicBezTo>
                        <a:pt x="122" y="288"/>
                        <a:pt x="94" y="283"/>
                        <a:pt x="75" y="286"/>
                      </a:cubicBezTo>
                      <a:cubicBezTo>
                        <a:pt x="73" y="296"/>
                        <a:pt x="70" y="315"/>
                        <a:pt x="77" y="324"/>
                      </a:cubicBezTo>
                      <a:cubicBezTo>
                        <a:pt x="81" y="330"/>
                        <a:pt x="98" y="328"/>
                        <a:pt x="98" y="328"/>
                      </a:cubicBezTo>
                      <a:cubicBezTo>
                        <a:pt x="106" y="332"/>
                        <a:pt x="119" y="332"/>
                        <a:pt x="128" y="333"/>
                      </a:cubicBezTo>
                      <a:cubicBezTo>
                        <a:pt x="134" y="336"/>
                        <a:pt x="137" y="338"/>
                        <a:pt x="141" y="343"/>
                      </a:cubicBezTo>
                      <a:cubicBezTo>
                        <a:pt x="140" y="410"/>
                        <a:pt x="152" y="402"/>
                        <a:pt x="90" y="403"/>
                      </a:cubicBezTo>
                      <a:cubicBezTo>
                        <a:pt x="91" y="424"/>
                        <a:pt x="84" y="433"/>
                        <a:pt x="101" y="436"/>
                      </a:cubicBezTo>
                      <a:cubicBezTo>
                        <a:pt x="108" y="440"/>
                        <a:pt x="112" y="444"/>
                        <a:pt x="116" y="451"/>
                      </a:cubicBezTo>
                      <a:cubicBezTo>
                        <a:pt x="115" y="459"/>
                        <a:pt x="119" y="472"/>
                        <a:pt x="111" y="475"/>
                      </a:cubicBezTo>
                      <a:cubicBezTo>
                        <a:pt x="106" y="477"/>
                        <a:pt x="96" y="478"/>
                        <a:pt x="96" y="478"/>
                      </a:cubicBezTo>
                      <a:cubicBezTo>
                        <a:pt x="90" y="481"/>
                        <a:pt x="75" y="477"/>
                        <a:pt x="75" y="477"/>
                      </a:cubicBezTo>
                      <a:cubicBezTo>
                        <a:pt x="70" y="469"/>
                        <a:pt x="59" y="459"/>
                        <a:pt x="51" y="454"/>
                      </a:cubicBezTo>
                      <a:cubicBezTo>
                        <a:pt x="46" y="448"/>
                        <a:pt x="42" y="442"/>
                        <a:pt x="38" y="436"/>
                      </a:cubicBezTo>
                      <a:cubicBezTo>
                        <a:pt x="22" y="380"/>
                        <a:pt x="48" y="385"/>
                        <a:pt x="90" y="384"/>
                      </a:cubicBezTo>
                      <a:cubicBezTo>
                        <a:pt x="92" y="378"/>
                        <a:pt x="95" y="373"/>
                        <a:pt x="96" y="367"/>
                      </a:cubicBezTo>
                      <a:cubicBezTo>
                        <a:pt x="95" y="359"/>
                        <a:pt x="95" y="356"/>
                        <a:pt x="87" y="354"/>
                      </a:cubicBezTo>
                      <a:cubicBezTo>
                        <a:pt x="71" y="342"/>
                        <a:pt x="58" y="343"/>
                        <a:pt x="39" y="339"/>
                      </a:cubicBezTo>
                      <a:cubicBezTo>
                        <a:pt x="35" y="333"/>
                        <a:pt x="30" y="328"/>
                        <a:pt x="24" y="324"/>
                      </a:cubicBezTo>
                      <a:cubicBezTo>
                        <a:pt x="19" y="318"/>
                        <a:pt x="17" y="312"/>
                        <a:pt x="12" y="306"/>
                      </a:cubicBezTo>
                      <a:cubicBezTo>
                        <a:pt x="0" y="246"/>
                        <a:pt x="32" y="262"/>
                        <a:pt x="89" y="261"/>
                      </a:cubicBezTo>
                      <a:cubicBezTo>
                        <a:pt x="86" y="228"/>
                        <a:pt x="90" y="230"/>
                        <a:pt x="56" y="228"/>
                      </a:cubicBezTo>
                      <a:cubicBezTo>
                        <a:pt x="47" y="227"/>
                        <a:pt x="39" y="226"/>
                        <a:pt x="30" y="223"/>
                      </a:cubicBezTo>
                      <a:cubicBezTo>
                        <a:pt x="21" y="216"/>
                        <a:pt x="23" y="215"/>
                        <a:pt x="17" y="207"/>
                      </a:cubicBezTo>
                      <a:cubicBezTo>
                        <a:pt x="17" y="196"/>
                        <a:pt x="17" y="186"/>
                        <a:pt x="18" y="175"/>
                      </a:cubicBezTo>
                      <a:cubicBezTo>
                        <a:pt x="21" y="129"/>
                        <a:pt x="46" y="144"/>
                        <a:pt x="95" y="142"/>
                      </a:cubicBezTo>
                      <a:cubicBezTo>
                        <a:pt x="93" y="132"/>
                        <a:pt x="92" y="122"/>
                        <a:pt x="81" y="120"/>
                      </a:cubicBezTo>
                      <a:cubicBezTo>
                        <a:pt x="70" y="112"/>
                        <a:pt x="55" y="114"/>
                        <a:pt x="42" y="111"/>
                      </a:cubicBezTo>
                      <a:cubicBezTo>
                        <a:pt x="37" y="108"/>
                        <a:pt x="36" y="104"/>
                        <a:pt x="33" y="99"/>
                      </a:cubicBezTo>
                      <a:cubicBezTo>
                        <a:pt x="33" y="87"/>
                        <a:pt x="29" y="56"/>
                        <a:pt x="38" y="39"/>
                      </a:cubicBezTo>
                      <a:cubicBezTo>
                        <a:pt x="42" y="21"/>
                        <a:pt x="51" y="24"/>
                        <a:pt x="68" y="22"/>
                      </a:cubicBezTo>
                      <a:cubicBezTo>
                        <a:pt x="72" y="17"/>
                        <a:pt x="73" y="8"/>
                        <a:pt x="78" y="4"/>
                      </a:cubicBezTo>
                      <a:cubicBezTo>
                        <a:pt x="84" y="0"/>
                        <a:pt x="83" y="6"/>
                        <a:pt x="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7670" name="Group 130">
                <a:extLst>
                  <a:ext uri="{FF2B5EF4-FFF2-40B4-BE49-F238E27FC236}">
                    <a16:creationId xmlns:a16="http://schemas.microsoft.com/office/drawing/2014/main" id="{2864BCD9-76FF-4783-BA5C-79B36327E9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09" y="1344"/>
                <a:ext cx="711" cy="642"/>
                <a:chOff x="310" y="1177"/>
                <a:chExt cx="711" cy="642"/>
              </a:xfrm>
            </p:grpSpPr>
            <p:sp>
              <p:nvSpPr>
                <p:cNvPr id="27757" name="Freeform 131">
                  <a:extLst>
                    <a:ext uri="{FF2B5EF4-FFF2-40B4-BE49-F238E27FC236}">
                      <a16:creationId xmlns:a16="http://schemas.microsoft.com/office/drawing/2014/main" id="{4BB0C2A4-4490-4578-8F76-178B5BC279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33706">
                  <a:off x="502" y="1251"/>
                  <a:ext cx="369" cy="446"/>
                </a:xfrm>
                <a:custGeom>
                  <a:avLst/>
                  <a:gdLst>
                    <a:gd name="T0" fmla="*/ 97 w 369"/>
                    <a:gd name="T1" fmla="*/ 355 h 446"/>
                    <a:gd name="T2" fmla="*/ 7 w 369"/>
                    <a:gd name="T3" fmla="*/ 401 h 446"/>
                    <a:gd name="T4" fmla="*/ 52 w 369"/>
                    <a:gd name="T5" fmla="*/ 446 h 446"/>
                    <a:gd name="T6" fmla="*/ 188 w 369"/>
                    <a:gd name="T7" fmla="*/ 401 h 446"/>
                    <a:gd name="T8" fmla="*/ 324 w 369"/>
                    <a:gd name="T9" fmla="*/ 265 h 446"/>
                    <a:gd name="T10" fmla="*/ 369 w 369"/>
                    <a:gd name="T11" fmla="*/ 38 h 446"/>
                    <a:gd name="T12" fmla="*/ 324 w 369"/>
                    <a:gd name="T13" fmla="*/ 38 h 446"/>
                    <a:gd name="T14" fmla="*/ 324 w 369"/>
                    <a:gd name="T15" fmla="*/ 129 h 446"/>
                    <a:gd name="T16" fmla="*/ 279 w 369"/>
                    <a:gd name="T17" fmla="*/ 265 h 446"/>
                    <a:gd name="T18" fmla="*/ 97 w 369"/>
                    <a:gd name="T19" fmla="*/ 355 h 44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69" h="446">
                      <a:moveTo>
                        <a:pt x="97" y="355"/>
                      </a:moveTo>
                      <a:cubicBezTo>
                        <a:pt x="52" y="378"/>
                        <a:pt x="14" y="386"/>
                        <a:pt x="7" y="401"/>
                      </a:cubicBezTo>
                      <a:cubicBezTo>
                        <a:pt x="0" y="416"/>
                        <a:pt x="22" y="446"/>
                        <a:pt x="52" y="446"/>
                      </a:cubicBezTo>
                      <a:cubicBezTo>
                        <a:pt x="82" y="446"/>
                        <a:pt x="143" y="431"/>
                        <a:pt x="188" y="401"/>
                      </a:cubicBezTo>
                      <a:cubicBezTo>
                        <a:pt x="233" y="371"/>
                        <a:pt x="294" y="325"/>
                        <a:pt x="324" y="265"/>
                      </a:cubicBezTo>
                      <a:cubicBezTo>
                        <a:pt x="354" y="205"/>
                        <a:pt x="369" y="76"/>
                        <a:pt x="369" y="38"/>
                      </a:cubicBezTo>
                      <a:cubicBezTo>
                        <a:pt x="369" y="0"/>
                        <a:pt x="331" y="23"/>
                        <a:pt x="324" y="38"/>
                      </a:cubicBezTo>
                      <a:cubicBezTo>
                        <a:pt x="317" y="53"/>
                        <a:pt x="331" y="91"/>
                        <a:pt x="324" y="129"/>
                      </a:cubicBezTo>
                      <a:cubicBezTo>
                        <a:pt x="317" y="167"/>
                        <a:pt x="317" y="227"/>
                        <a:pt x="279" y="265"/>
                      </a:cubicBezTo>
                      <a:cubicBezTo>
                        <a:pt x="241" y="303"/>
                        <a:pt x="142" y="332"/>
                        <a:pt x="97" y="35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58" name="Freeform 132">
                  <a:extLst>
                    <a:ext uri="{FF2B5EF4-FFF2-40B4-BE49-F238E27FC236}">
                      <a16:creationId xmlns:a16="http://schemas.microsoft.com/office/drawing/2014/main" id="{C8B7A427-DCAC-4CBE-91E7-CB3A4FA16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" y="1368"/>
                  <a:ext cx="514" cy="416"/>
                </a:xfrm>
                <a:custGeom>
                  <a:avLst/>
                  <a:gdLst>
                    <a:gd name="T0" fmla="*/ 52 w 514"/>
                    <a:gd name="T1" fmla="*/ 363 h 416"/>
                    <a:gd name="T2" fmla="*/ 233 w 514"/>
                    <a:gd name="T3" fmla="*/ 318 h 416"/>
                    <a:gd name="T4" fmla="*/ 369 w 514"/>
                    <a:gd name="T5" fmla="*/ 227 h 416"/>
                    <a:gd name="T6" fmla="*/ 460 w 514"/>
                    <a:gd name="T7" fmla="*/ 46 h 416"/>
                    <a:gd name="T8" fmla="*/ 506 w 514"/>
                    <a:gd name="T9" fmla="*/ 0 h 416"/>
                    <a:gd name="T10" fmla="*/ 506 w 514"/>
                    <a:gd name="T11" fmla="*/ 46 h 416"/>
                    <a:gd name="T12" fmla="*/ 460 w 514"/>
                    <a:gd name="T13" fmla="*/ 136 h 416"/>
                    <a:gd name="T14" fmla="*/ 369 w 514"/>
                    <a:gd name="T15" fmla="*/ 272 h 416"/>
                    <a:gd name="T16" fmla="*/ 233 w 514"/>
                    <a:gd name="T17" fmla="*/ 363 h 416"/>
                    <a:gd name="T18" fmla="*/ 97 w 514"/>
                    <a:gd name="T19" fmla="*/ 408 h 416"/>
                    <a:gd name="T20" fmla="*/ 7 w 514"/>
                    <a:gd name="T21" fmla="*/ 408 h 416"/>
                    <a:gd name="T22" fmla="*/ 52 w 514"/>
                    <a:gd name="T23" fmla="*/ 363 h 4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14" h="416">
                      <a:moveTo>
                        <a:pt x="52" y="363"/>
                      </a:moveTo>
                      <a:cubicBezTo>
                        <a:pt x="90" y="348"/>
                        <a:pt x="180" y="341"/>
                        <a:pt x="233" y="318"/>
                      </a:cubicBezTo>
                      <a:cubicBezTo>
                        <a:pt x="286" y="295"/>
                        <a:pt x="331" y="272"/>
                        <a:pt x="369" y="227"/>
                      </a:cubicBezTo>
                      <a:cubicBezTo>
                        <a:pt x="407" y="182"/>
                        <a:pt x="437" y="84"/>
                        <a:pt x="460" y="46"/>
                      </a:cubicBezTo>
                      <a:cubicBezTo>
                        <a:pt x="483" y="8"/>
                        <a:pt x="498" y="0"/>
                        <a:pt x="506" y="0"/>
                      </a:cubicBezTo>
                      <a:cubicBezTo>
                        <a:pt x="514" y="0"/>
                        <a:pt x="514" y="23"/>
                        <a:pt x="506" y="46"/>
                      </a:cubicBezTo>
                      <a:cubicBezTo>
                        <a:pt x="498" y="69"/>
                        <a:pt x="483" y="98"/>
                        <a:pt x="460" y="136"/>
                      </a:cubicBezTo>
                      <a:cubicBezTo>
                        <a:pt x="437" y="174"/>
                        <a:pt x="407" y="234"/>
                        <a:pt x="369" y="272"/>
                      </a:cubicBezTo>
                      <a:cubicBezTo>
                        <a:pt x="331" y="310"/>
                        <a:pt x="278" y="340"/>
                        <a:pt x="233" y="363"/>
                      </a:cubicBezTo>
                      <a:cubicBezTo>
                        <a:pt x="188" y="386"/>
                        <a:pt x="135" y="400"/>
                        <a:pt x="97" y="408"/>
                      </a:cubicBezTo>
                      <a:cubicBezTo>
                        <a:pt x="59" y="416"/>
                        <a:pt x="14" y="415"/>
                        <a:pt x="7" y="408"/>
                      </a:cubicBezTo>
                      <a:cubicBezTo>
                        <a:pt x="0" y="401"/>
                        <a:pt x="14" y="378"/>
                        <a:pt x="52" y="36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59" name="Freeform 133">
                  <a:extLst>
                    <a:ext uri="{FF2B5EF4-FFF2-40B4-BE49-F238E27FC236}">
                      <a16:creationId xmlns:a16="http://schemas.microsoft.com/office/drawing/2014/main" id="{89BE27C7-2B32-4D8D-8123-B4CAE8E50E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1238053">
                  <a:off x="385" y="1334"/>
                  <a:ext cx="469" cy="204"/>
                </a:xfrm>
                <a:custGeom>
                  <a:avLst/>
                  <a:gdLst>
                    <a:gd name="T0" fmla="*/ 38 w 469"/>
                    <a:gd name="T1" fmla="*/ 143 h 204"/>
                    <a:gd name="T2" fmla="*/ 265 w 469"/>
                    <a:gd name="T3" fmla="*/ 143 h 204"/>
                    <a:gd name="T4" fmla="*/ 446 w 469"/>
                    <a:gd name="T5" fmla="*/ 7 h 204"/>
                    <a:gd name="T6" fmla="*/ 401 w 469"/>
                    <a:gd name="T7" fmla="*/ 98 h 204"/>
                    <a:gd name="T8" fmla="*/ 219 w 469"/>
                    <a:gd name="T9" fmla="*/ 189 h 204"/>
                    <a:gd name="T10" fmla="*/ 38 w 469"/>
                    <a:gd name="T11" fmla="*/ 189 h 204"/>
                    <a:gd name="T12" fmla="*/ 38 w 469"/>
                    <a:gd name="T13" fmla="*/ 143 h 2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69" h="204">
                      <a:moveTo>
                        <a:pt x="38" y="143"/>
                      </a:moveTo>
                      <a:cubicBezTo>
                        <a:pt x="76" y="135"/>
                        <a:pt x="197" y="166"/>
                        <a:pt x="265" y="143"/>
                      </a:cubicBezTo>
                      <a:cubicBezTo>
                        <a:pt x="333" y="120"/>
                        <a:pt x="423" y="14"/>
                        <a:pt x="446" y="7"/>
                      </a:cubicBezTo>
                      <a:cubicBezTo>
                        <a:pt x="469" y="0"/>
                        <a:pt x="439" y="68"/>
                        <a:pt x="401" y="98"/>
                      </a:cubicBezTo>
                      <a:cubicBezTo>
                        <a:pt x="363" y="128"/>
                        <a:pt x="279" y="174"/>
                        <a:pt x="219" y="189"/>
                      </a:cubicBezTo>
                      <a:cubicBezTo>
                        <a:pt x="159" y="204"/>
                        <a:pt x="68" y="197"/>
                        <a:pt x="38" y="189"/>
                      </a:cubicBezTo>
                      <a:cubicBezTo>
                        <a:pt x="8" y="181"/>
                        <a:pt x="0" y="151"/>
                        <a:pt x="38" y="14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60" name="Oval 134">
                  <a:extLst>
                    <a:ext uri="{FF2B5EF4-FFF2-40B4-BE49-F238E27FC236}">
                      <a16:creationId xmlns:a16="http://schemas.microsoft.com/office/drawing/2014/main" id="{3BC25AB9-B62A-48E5-B8C7-E140D0DB33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3" y="1177"/>
                  <a:ext cx="46" cy="45"/>
                </a:xfrm>
                <a:prstGeom prst="ellipse">
                  <a:avLst/>
                </a:prstGeom>
                <a:solidFill>
                  <a:srgbClr val="9900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61" name="Oval 135">
                  <a:extLst>
                    <a:ext uri="{FF2B5EF4-FFF2-40B4-BE49-F238E27FC236}">
                      <a16:creationId xmlns:a16="http://schemas.microsoft.com/office/drawing/2014/main" id="{79135140-291C-457C-B28D-48D5067456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3" y="1632"/>
                  <a:ext cx="90" cy="45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62" name="Oval 136">
                  <a:extLst>
                    <a:ext uri="{FF2B5EF4-FFF2-40B4-BE49-F238E27FC236}">
                      <a16:creationId xmlns:a16="http://schemas.microsoft.com/office/drawing/2014/main" id="{CC862D28-1E6D-4966-A6F9-A5F6B4BE68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0" y="1434"/>
                  <a:ext cx="90" cy="91"/>
                </a:xfrm>
                <a:prstGeom prst="ellipse">
                  <a:avLst/>
                </a:prstGeom>
                <a:solidFill>
                  <a:srgbClr val="990033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63" name="Oval 137">
                  <a:extLst>
                    <a:ext uri="{FF2B5EF4-FFF2-40B4-BE49-F238E27FC236}">
                      <a16:creationId xmlns:a16="http://schemas.microsoft.com/office/drawing/2014/main" id="{BCBB451E-645A-4163-8B22-24E9C8EC4F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01598">
                  <a:off x="769" y="1661"/>
                  <a:ext cx="181" cy="45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64" name="Oval 138">
                  <a:extLst>
                    <a:ext uri="{FF2B5EF4-FFF2-40B4-BE49-F238E27FC236}">
                      <a16:creationId xmlns:a16="http://schemas.microsoft.com/office/drawing/2014/main" id="{72011831-5983-492C-B28A-1CD8AF978F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448070">
                  <a:off x="884" y="1480"/>
                  <a:ext cx="227" cy="46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65" name="Oval 139">
                  <a:extLst>
                    <a:ext uri="{FF2B5EF4-FFF2-40B4-BE49-F238E27FC236}">
                      <a16:creationId xmlns:a16="http://schemas.microsoft.com/office/drawing/2014/main" id="{1D3EDC7F-1D59-49C5-9AEB-8D3B9FA7BF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378428">
                  <a:off x="561" y="1773"/>
                  <a:ext cx="227" cy="46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7671" name="Group 140">
                <a:extLst>
                  <a:ext uri="{FF2B5EF4-FFF2-40B4-BE49-F238E27FC236}">
                    <a16:creationId xmlns:a16="http://schemas.microsoft.com/office/drawing/2014/main" id="{CE8487F2-4ACC-4888-B670-52697E0E4C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24655">
                <a:off x="2726" y="1649"/>
                <a:ext cx="652" cy="853"/>
                <a:chOff x="323" y="716"/>
                <a:chExt cx="652" cy="853"/>
              </a:xfrm>
            </p:grpSpPr>
            <p:sp>
              <p:nvSpPr>
                <p:cNvPr id="27717" name="AutoShape 141">
                  <a:extLst>
                    <a:ext uri="{FF2B5EF4-FFF2-40B4-BE49-F238E27FC236}">
                      <a16:creationId xmlns:a16="http://schemas.microsoft.com/office/drawing/2014/main" id="{71DA4CA9-B27F-4C8D-AA48-BF986AD2C4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10" y="798"/>
                  <a:ext cx="51" cy="7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18" name="AutoShape 142">
                  <a:extLst>
                    <a:ext uri="{FF2B5EF4-FFF2-40B4-BE49-F238E27FC236}">
                      <a16:creationId xmlns:a16="http://schemas.microsoft.com/office/drawing/2014/main" id="{CF73A96D-A5F0-4E28-8BE6-4FA1D38862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88" y="716"/>
                  <a:ext cx="50" cy="7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19" name="AutoShape 143">
                  <a:extLst>
                    <a:ext uri="{FF2B5EF4-FFF2-40B4-BE49-F238E27FC236}">
                      <a16:creationId xmlns:a16="http://schemas.microsoft.com/office/drawing/2014/main" id="{0D349B03-8798-4B13-A7C0-B019F0A888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06" y="879"/>
                  <a:ext cx="48" cy="58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20" name="AutoShape 144">
                  <a:extLst>
                    <a:ext uri="{FF2B5EF4-FFF2-40B4-BE49-F238E27FC236}">
                      <a16:creationId xmlns:a16="http://schemas.microsoft.com/office/drawing/2014/main" id="{2422A5E6-23D4-4BEA-A378-E48F75E506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71" y="780"/>
                  <a:ext cx="50" cy="5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21" name="Oval 145">
                  <a:extLst>
                    <a:ext uri="{FF2B5EF4-FFF2-40B4-BE49-F238E27FC236}">
                      <a16:creationId xmlns:a16="http://schemas.microsoft.com/office/drawing/2014/main" id="{4795FA93-D53B-4CFE-8A44-1C7713326F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68" y="85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22" name="Oval 146">
                  <a:extLst>
                    <a:ext uri="{FF2B5EF4-FFF2-40B4-BE49-F238E27FC236}">
                      <a16:creationId xmlns:a16="http://schemas.microsoft.com/office/drawing/2014/main" id="{CE1F6D52-5137-4F18-B2BA-B4DF7C988B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84" y="92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23" name="Oval 147">
                  <a:extLst>
                    <a:ext uri="{FF2B5EF4-FFF2-40B4-BE49-F238E27FC236}">
                      <a16:creationId xmlns:a16="http://schemas.microsoft.com/office/drawing/2014/main" id="{759F8753-0B85-400B-9BBD-8DCD4CFA9B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41" y="97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24" name="Oval 148">
                  <a:extLst>
                    <a:ext uri="{FF2B5EF4-FFF2-40B4-BE49-F238E27FC236}">
                      <a16:creationId xmlns:a16="http://schemas.microsoft.com/office/drawing/2014/main" id="{2FB2F10F-BAC6-4ECC-B5D4-49D0216D25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12" y="107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25" name="Oval 149">
                  <a:extLst>
                    <a:ext uri="{FF2B5EF4-FFF2-40B4-BE49-F238E27FC236}">
                      <a16:creationId xmlns:a16="http://schemas.microsoft.com/office/drawing/2014/main" id="{445C0D49-72B8-4C07-B185-D9C989A28A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3" y="127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26" name="Oval 150">
                  <a:extLst>
                    <a:ext uri="{FF2B5EF4-FFF2-40B4-BE49-F238E27FC236}">
                      <a16:creationId xmlns:a16="http://schemas.microsoft.com/office/drawing/2014/main" id="{0EF3E77B-5D6F-4997-B7C1-1BF41DFA69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81" y="820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27" name="Oval 151">
                  <a:extLst>
                    <a:ext uri="{FF2B5EF4-FFF2-40B4-BE49-F238E27FC236}">
                      <a16:creationId xmlns:a16="http://schemas.microsoft.com/office/drawing/2014/main" id="{8BC9544E-4871-4EEB-967F-F30D983F04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0" y="909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28" name="Oval 152">
                  <a:extLst>
                    <a:ext uri="{FF2B5EF4-FFF2-40B4-BE49-F238E27FC236}">
                      <a16:creationId xmlns:a16="http://schemas.microsoft.com/office/drawing/2014/main" id="{0A7C8D05-8882-4776-91C9-12D0F8CE5F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16" y="108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29" name="Oval 153">
                  <a:extLst>
                    <a:ext uri="{FF2B5EF4-FFF2-40B4-BE49-F238E27FC236}">
                      <a16:creationId xmlns:a16="http://schemas.microsoft.com/office/drawing/2014/main" id="{B196974B-12B5-47AD-9D29-7821408E73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82" y="1216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30" name="Oval 154">
                  <a:extLst>
                    <a:ext uri="{FF2B5EF4-FFF2-40B4-BE49-F238E27FC236}">
                      <a16:creationId xmlns:a16="http://schemas.microsoft.com/office/drawing/2014/main" id="{11BF4141-CE97-4E77-992C-6151E0638E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22" y="91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31" name="Oval 155">
                  <a:extLst>
                    <a:ext uri="{FF2B5EF4-FFF2-40B4-BE49-F238E27FC236}">
                      <a16:creationId xmlns:a16="http://schemas.microsoft.com/office/drawing/2014/main" id="{81644811-3177-4AAB-849F-5DDE0671A8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391" y="103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32" name="Oval 156">
                  <a:extLst>
                    <a:ext uri="{FF2B5EF4-FFF2-40B4-BE49-F238E27FC236}">
                      <a16:creationId xmlns:a16="http://schemas.microsoft.com/office/drawing/2014/main" id="{9A1C5665-379F-4866-A139-951AEB6479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365" y="115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33" name="Oval 157">
                  <a:extLst>
                    <a:ext uri="{FF2B5EF4-FFF2-40B4-BE49-F238E27FC236}">
                      <a16:creationId xmlns:a16="http://schemas.microsoft.com/office/drawing/2014/main" id="{A371686A-B276-4EF3-ADFB-B61B59D17B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323" y="1310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34" name="Oval 158">
                  <a:extLst>
                    <a:ext uri="{FF2B5EF4-FFF2-40B4-BE49-F238E27FC236}">
                      <a16:creationId xmlns:a16="http://schemas.microsoft.com/office/drawing/2014/main" id="{7B637C94-443C-4E53-9D3C-26BFB729F8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67" y="111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35" name="Oval 159">
                  <a:extLst>
                    <a:ext uri="{FF2B5EF4-FFF2-40B4-BE49-F238E27FC236}">
                      <a16:creationId xmlns:a16="http://schemas.microsoft.com/office/drawing/2014/main" id="{0AB1E1CA-8842-4187-B3F7-74D84ED991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11" y="133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36" name="Rectangle 160">
                  <a:extLst>
                    <a:ext uri="{FF2B5EF4-FFF2-40B4-BE49-F238E27FC236}">
                      <a16:creationId xmlns:a16="http://schemas.microsoft.com/office/drawing/2014/main" id="{B6E1A1A2-4241-437B-820D-D1768A2C4D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97" y="991"/>
                  <a:ext cx="81" cy="53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37" name="Rectangle 161">
                  <a:extLst>
                    <a:ext uri="{FF2B5EF4-FFF2-40B4-BE49-F238E27FC236}">
                      <a16:creationId xmlns:a16="http://schemas.microsoft.com/office/drawing/2014/main" id="{4E369489-324A-4CBB-9D6C-C643E5A7AF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488" y="996"/>
                  <a:ext cx="121" cy="48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38" name="Rectangle 162">
                  <a:extLst>
                    <a:ext uri="{FF2B5EF4-FFF2-40B4-BE49-F238E27FC236}">
                      <a16:creationId xmlns:a16="http://schemas.microsoft.com/office/drawing/2014/main" id="{7F520676-6B0D-4597-BB9D-9A859D0F86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98" y="1161"/>
                  <a:ext cx="65" cy="44"/>
                </a:xfrm>
                <a:prstGeom prst="rect">
                  <a:avLst/>
                </a:prstGeom>
                <a:solidFill>
                  <a:srgbClr val="FF66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39" name="Rectangle 163">
                  <a:extLst>
                    <a:ext uri="{FF2B5EF4-FFF2-40B4-BE49-F238E27FC236}">
                      <a16:creationId xmlns:a16="http://schemas.microsoft.com/office/drawing/2014/main" id="{F10F5E13-514C-4842-886B-A30B438448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7" y="1160"/>
                  <a:ext cx="121" cy="44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40" name="Oval 164">
                  <a:extLst>
                    <a:ext uri="{FF2B5EF4-FFF2-40B4-BE49-F238E27FC236}">
                      <a16:creationId xmlns:a16="http://schemas.microsoft.com/office/drawing/2014/main" id="{97CB8D00-9AB9-49C5-9BDC-6233AD6FFB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568" y="137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41" name="Oval 165">
                  <a:extLst>
                    <a:ext uri="{FF2B5EF4-FFF2-40B4-BE49-F238E27FC236}">
                      <a16:creationId xmlns:a16="http://schemas.microsoft.com/office/drawing/2014/main" id="{9305870C-AA54-4651-A6AA-75E8CCCEEB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31" y="73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42" name="Oval 166">
                  <a:extLst>
                    <a:ext uri="{FF2B5EF4-FFF2-40B4-BE49-F238E27FC236}">
                      <a16:creationId xmlns:a16="http://schemas.microsoft.com/office/drawing/2014/main" id="{96897F91-62B8-4618-B586-06AE8A6CCF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91" y="146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43" name="Oval 167">
                  <a:extLst>
                    <a:ext uri="{FF2B5EF4-FFF2-40B4-BE49-F238E27FC236}">
                      <a16:creationId xmlns:a16="http://schemas.microsoft.com/office/drawing/2014/main" id="{103B8B2E-ACE7-425C-8F40-899306FDDE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28" y="1127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44" name="Oval 168">
                  <a:extLst>
                    <a:ext uri="{FF2B5EF4-FFF2-40B4-BE49-F238E27FC236}">
                      <a16:creationId xmlns:a16="http://schemas.microsoft.com/office/drawing/2014/main" id="{C582FCFC-2531-4DB8-92A7-3F42A62689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686" y="1298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45" name="Oval 169">
                  <a:extLst>
                    <a:ext uri="{FF2B5EF4-FFF2-40B4-BE49-F238E27FC236}">
                      <a16:creationId xmlns:a16="http://schemas.microsoft.com/office/drawing/2014/main" id="{24477392-22D4-40F6-8D49-2A1D73D709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18" y="95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46" name="Oval 170">
                  <a:extLst>
                    <a:ext uri="{FF2B5EF4-FFF2-40B4-BE49-F238E27FC236}">
                      <a16:creationId xmlns:a16="http://schemas.microsoft.com/office/drawing/2014/main" id="{54DD90B8-6C71-4AE8-99E2-E302A39ACF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06" y="820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7747" name="Group 171">
                  <a:extLst>
                    <a:ext uri="{FF2B5EF4-FFF2-40B4-BE49-F238E27FC236}">
                      <a16:creationId xmlns:a16="http://schemas.microsoft.com/office/drawing/2014/main" id="{529F3216-A6FB-46CB-9510-621F3B1614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54623">
                  <a:off x="739" y="1058"/>
                  <a:ext cx="121" cy="46"/>
                  <a:chOff x="647" y="1706"/>
                  <a:chExt cx="136" cy="46"/>
                </a:xfrm>
              </p:grpSpPr>
              <p:sp>
                <p:nvSpPr>
                  <p:cNvPr id="27755" name="Rectangle 172">
                    <a:extLst>
                      <a:ext uri="{FF2B5EF4-FFF2-40B4-BE49-F238E27FC236}">
                        <a16:creationId xmlns:a16="http://schemas.microsoft.com/office/drawing/2014/main" id="{F9560D04-AE02-45CF-8B21-EB6EB3AD80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7" y="1706"/>
                    <a:ext cx="91" cy="46"/>
                  </a:xfrm>
                  <a:prstGeom prst="rect">
                    <a:avLst/>
                  </a:prstGeom>
                  <a:solidFill>
                    <a:srgbClr val="FF6600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756" name="Rectangle 173">
                    <a:extLst>
                      <a:ext uri="{FF2B5EF4-FFF2-40B4-BE49-F238E27FC236}">
                        <a16:creationId xmlns:a16="http://schemas.microsoft.com/office/drawing/2014/main" id="{EB560BE2-3917-46F7-858A-1A57E1EA5A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7" y="1708"/>
                    <a:ext cx="136" cy="44"/>
                  </a:xfrm>
                  <a:prstGeom prst="rect">
                    <a:avLst/>
                  </a:prstGeom>
                  <a:solidFill>
                    <a:srgbClr val="FF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7748" name="Oval 174">
                  <a:extLst>
                    <a:ext uri="{FF2B5EF4-FFF2-40B4-BE49-F238E27FC236}">
                      <a16:creationId xmlns:a16="http://schemas.microsoft.com/office/drawing/2014/main" id="{2F740AC1-00AA-42FA-BEA8-8099F3D0CC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935" y="873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49" name="Oval 175">
                  <a:extLst>
                    <a:ext uri="{FF2B5EF4-FFF2-40B4-BE49-F238E27FC236}">
                      <a16:creationId xmlns:a16="http://schemas.microsoft.com/office/drawing/2014/main" id="{CAA7E029-DFDB-4281-9F14-9D4B15A954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56" y="121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50" name="Oval 176">
                  <a:extLst>
                    <a:ext uri="{FF2B5EF4-FFF2-40B4-BE49-F238E27FC236}">
                      <a16:creationId xmlns:a16="http://schemas.microsoft.com/office/drawing/2014/main" id="{970A8E12-25CD-4AA0-B121-D62791CFA9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17" y="1355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51" name="Oval 177">
                  <a:extLst>
                    <a:ext uri="{FF2B5EF4-FFF2-40B4-BE49-F238E27FC236}">
                      <a16:creationId xmlns:a16="http://schemas.microsoft.com/office/drawing/2014/main" id="{5E5889EC-3736-4D97-BF53-C418A2C2C8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82" y="1089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52" name="Oval 178">
                  <a:extLst>
                    <a:ext uri="{FF2B5EF4-FFF2-40B4-BE49-F238E27FC236}">
                      <a16:creationId xmlns:a16="http://schemas.microsoft.com/office/drawing/2014/main" id="{30DC516B-2489-4145-960C-ECE800E85B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908" y="972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53" name="Oval 179">
                  <a:extLst>
                    <a:ext uri="{FF2B5EF4-FFF2-40B4-BE49-F238E27FC236}">
                      <a16:creationId xmlns:a16="http://schemas.microsoft.com/office/drawing/2014/main" id="{0D64D8BF-F3C3-4EC5-8160-D32DB055B5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827" y="1306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54" name="Oval 180">
                  <a:extLst>
                    <a:ext uri="{FF2B5EF4-FFF2-40B4-BE49-F238E27FC236}">
                      <a16:creationId xmlns:a16="http://schemas.microsoft.com/office/drawing/2014/main" id="{D12C1CC4-E399-4FC7-BC4A-A762D08D7A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54623">
                  <a:off x="796" y="1434"/>
                  <a:ext cx="40" cy="45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7672" name="Group 181">
                <a:extLst>
                  <a:ext uri="{FF2B5EF4-FFF2-40B4-BE49-F238E27FC236}">
                    <a16:creationId xmlns:a16="http://schemas.microsoft.com/office/drawing/2014/main" id="{49667105-131C-42BE-A63C-EF9B841368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232264">
                <a:off x="1791" y="2297"/>
                <a:ext cx="499" cy="1134"/>
                <a:chOff x="567" y="1389"/>
                <a:chExt cx="499" cy="1134"/>
              </a:xfrm>
            </p:grpSpPr>
            <p:sp>
              <p:nvSpPr>
                <p:cNvPr id="27704" name="Oval 182">
                  <a:extLst>
                    <a:ext uri="{FF2B5EF4-FFF2-40B4-BE49-F238E27FC236}">
                      <a16:creationId xmlns:a16="http://schemas.microsoft.com/office/drawing/2014/main" id="{4755B666-178D-4F8A-BB6B-D1E9CAB943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7" y="1570"/>
                  <a:ext cx="90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05" name="Oval 183">
                  <a:extLst>
                    <a:ext uri="{FF2B5EF4-FFF2-40B4-BE49-F238E27FC236}">
                      <a16:creationId xmlns:a16="http://schemas.microsoft.com/office/drawing/2014/main" id="{C01FD80D-D59B-4E1A-807C-C6B0C9FB49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3" y="1480"/>
                  <a:ext cx="90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06" name="Oval 184">
                  <a:extLst>
                    <a:ext uri="{FF2B5EF4-FFF2-40B4-BE49-F238E27FC236}">
                      <a16:creationId xmlns:a16="http://schemas.microsoft.com/office/drawing/2014/main" id="{7F199002-4994-444B-AB15-18032528D6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" y="1706"/>
                  <a:ext cx="91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07" name="Oval 185">
                  <a:extLst>
                    <a:ext uri="{FF2B5EF4-FFF2-40B4-BE49-F238E27FC236}">
                      <a16:creationId xmlns:a16="http://schemas.microsoft.com/office/drawing/2014/main" id="{EDBF72CC-C5C5-4709-9831-1112ABFE58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1389"/>
                  <a:ext cx="91" cy="817"/>
                </a:xfrm>
                <a:prstGeom prst="ellipse">
                  <a:avLst/>
                </a:prstGeom>
                <a:solidFill>
                  <a:srgbClr val="9933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08" name="Oval 186">
                  <a:extLst>
                    <a:ext uri="{FF2B5EF4-FFF2-40B4-BE49-F238E27FC236}">
                      <a16:creationId xmlns:a16="http://schemas.microsoft.com/office/drawing/2014/main" id="{4CE62728-5B46-4A0C-8B34-5CBAC88265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1933"/>
                  <a:ext cx="136" cy="46"/>
                </a:xfrm>
                <a:prstGeom prst="ellipse">
                  <a:avLst/>
                </a:prstGeom>
                <a:solidFill>
                  <a:srgbClr val="99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09" name="Oval 187">
                  <a:extLst>
                    <a:ext uri="{FF2B5EF4-FFF2-40B4-BE49-F238E27FC236}">
                      <a16:creationId xmlns:a16="http://schemas.microsoft.com/office/drawing/2014/main" id="{6D6A7A88-8A82-440B-A747-045F7576A7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2069"/>
                  <a:ext cx="136" cy="46"/>
                </a:xfrm>
                <a:prstGeom prst="ellipse">
                  <a:avLst/>
                </a:prstGeom>
                <a:solidFill>
                  <a:srgbClr val="99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10" name="Oval 188">
                  <a:extLst>
                    <a:ext uri="{FF2B5EF4-FFF2-40B4-BE49-F238E27FC236}">
                      <a16:creationId xmlns:a16="http://schemas.microsoft.com/office/drawing/2014/main" id="{8272C8A6-B36B-48AF-802F-943207CB09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4" y="1888"/>
                  <a:ext cx="136" cy="46"/>
                </a:xfrm>
                <a:prstGeom prst="ellipse">
                  <a:avLst/>
                </a:prstGeom>
                <a:solidFill>
                  <a:srgbClr val="9933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11" name="Line 189">
                  <a:extLst>
                    <a:ext uri="{FF2B5EF4-FFF2-40B4-BE49-F238E27FC236}">
                      <a16:creationId xmlns:a16="http://schemas.microsoft.com/office/drawing/2014/main" id="{C38296E6-53EB-449E-A99A-8E7E4822EE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7" y="1933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12" name="Line 190">
                  <a:extLst>
                    <a:ext uri="{FF2B5EF4-FFF2-40B4-BE49-F238E27FC236}">
                      <a16:creationId xmlns:a16="http://schemas.microsoft.com/office/drawing/2014/main" id="{A7467C43-F610-438F-A1A1-4CF5895288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7" y="1979"/>
                  <a:ext cx="4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13" name="Line 191">
                  <a:extLst>
                    <a:ext uri="{FF2B5EF4-FFF2-40B4-BE49-F238E27FC236}">
                      <a16:creationId xmlns:a16="http://schemas.microsoft.com/office/drawing/2014/main" id="{26C4815A-DF8C-4133-93B8-9E7E3645F0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8" y="2069"/>
                  <a:ext cx="53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14" name="Line 192">
                  <a:extLst>
                    <a:ext uri="{FF2B5EF4-FFF2-40B4-BE49-F238E27FC236}">
                      <a16:creationId xmlns:a16="http://schemas.microsoft.com/office/drawing/2014/main" id="{8615FE53-4297-4432-88A3-3879A48F4A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4" y="2115"/>
                  <a:ext cx="5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15" name="Line 193">
                  <a:extLst>
                    <a:ext uri="{FF2B5EF4-FFF2-40B4-BE49-F238E27FC236}">
                      <a16:creationId xmlns:a16="http://schemas.microsoft.com/office/drawing/2014/main" id="{0136AB44-DAFE-42E5-AC52-AA677FB074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1" y="1887"/>
                  <a:ext cx="57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16" name="Line 194">
                  <a:extLst>
                    <a:ext uri="{FF2B5EF4-FFF2-40B4-BE49-F238E27FC236}">
                      <a16:creationId xmlns:a16="http://schemas.microsoft.com/office/drawing/2014/main" id="{59E54BFB-60BE-4B09-94B9-D6E1ED72AA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3" y="1933"/>
                  <a:ext cx="57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7673" name="Oval 195">
                <a:extLst>
                  <a:ext uri="{FF2B5EF4-FFF2-40B4-BE49-F238E27FC236}">
                    <a16:creationId xmlns:a16="http://schemas.microsoft.com/office/drawing/2014/main" id="{2D97797E-CF05-4D75-9856-3558B32B2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7" y="1679"/>
                <a:ext cx="46" cy="91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74" name="Oval 196">
                <a:extLst>
                  <a:ext uri="{FF2B5EF4-FFF2-40B4-BE49-F238E27FC236}">
                    <a16:creationId xmlns:a16="http://schemas.microsoft.com/office/drawing/2014/main" id="{DC79CF2E-CC53-42F6-8D91-48FE7ED22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616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75" name="Oval 197">
                <a:extLst>
                  <a:ext uri="{FF2B5EF4-FFF2-40B4-BE49-F238E27FC236}">
                    <a16:creationId xmlns:a16="http://schemas.microsoft.com/office/drawing/2014/main" id="{E911929C-E8B4-4EC5-A53C-FAA5E2DFA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6" y="1253"/>
                <a:ext cx="135" cy="136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76" name="Line 198">
                <a:extLst>
                  <a:ext uri="{FF2B5EF4-FFF2-40B4-BE49-F238E27FC236}">
                    <a16:creationId xmlns:a16="http://schemas.microsoft.com/office/drawing/2014/main" id="{A9AADC9E-5BD7-4A8E-B668-AFD0F56EC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7" y="3113"/>
                <a:ext cx="1815" cy="544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77" name="Line 199">
                <a:extLst>
                  <a:ext uri="{FF2B5EF4-FFF2-40B4-BE49-F238E27FC236}">
                    <a16:creationId xmlns:a16="http://schemas.microsoft.com/office/drawing/2014/main" id="{33B7CCE8-6243-481A-9F3D-EC73F1B1AB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6" y="2750"/>
                <a:ext cx="772" cy="454"/>
              </a:xfrm>
              <a:prstGeom prst="line">
                <a:avLst/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7678" name="Group 200">
                <a:extLst>
                  <a:ext uri="{FF2B5EF4-FFF2-40B4-BE49-F238E27FC236}">
                    <a16:creationId xmlns:a16="http://schemas.microsoft.com/office/drawing/2014/main" id="{D3805502-090D-4A26-811C-FA32715B7F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283027">
                <a:off x="3515" y="1480"/>
                <a:ext cx="817" cy="136"/>
                <a:chOff x="3878" y="1842"/>
                <a:chExt cx="817" cy="136"/>
              </a:xfrm>
            </p:grpSpPr>
            <p:sp>
              <p:nvSpPr>
                <p:cNvPr id="27702" name="Line 201">
                  <a:extLst>
                    <a:ext uri="{FF2B5EF4-FFF2-40B4-BE49-F238E27FC236}">
                      <a16:creationId xmlns:a16="http://schemas.microsoft.com/office/drawing/2014/main" id="{EBEACF7A-C243-4574-AB75-3049CFAC2D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8" y="1933"/>
                  <a:ext cx="81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03" name="Line 202">
                  <a:extLst>
                    <a:ext uri="{FF2B5EF4-FFF2-40B4-BE49-F238E27FC236}">
                      <a16:creationId xmlns:a16="http://schemas.microsoft.com/office/drawing/2014/main" id="{F59A8A3E-D659-4F63-A4F9-CE898FA3AC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8" y="1842"/>
                  <a:ext cx="635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7679" name="Line 203">
                <a:extLst>
                  <a:ext uri="{FF2B5EF4-FFF2-40B4-BE49-F238E27FC236}">
                    <a16:creationId xmlns:a16="http://schemas.microsoft.com/office/drawing/2014/main" id="{F77EBC37-8D41-481D-AC0F-4149364B2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2" y="1163"/>
                <a:ext cx="726" cy="4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7680" name="Group 204">
                <a:extLst>
                  <a:ext uri="{FF2B5EF4-FFF2-40B4-BE49-F238E27FC236}">
                    <a16:creationId xmlns:a16="http://schemas.microsoft.com/office/drawing/2014/main" id="{BBF566B7-05AD-4410-890B-D4BA3CCB3E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43" y="1933"/>
                <a:ext cx="1000" cy="926"/>
                <a:chOff x="247" y="1071"/>
                <a:chExt cx="1000" cy="926"/>
              </a:xfrm>
            </p:grpSpPr>
            <p:grpSp>
              <p:nvGrpSpPr>
                <p:cNvPr id="27688" name="Group 205">
                  <a:extLst>
                    <a:ext uri="{FF2B5EF4-FFF2-40B4-BE49-F238E27FC236}">
                      <a16:creationId xmlns:a16="http://schemas.microsoft.com/office/drawing/2014/main" id="{13503CF6-1B2B-4640-ADE8-4549F5B40E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7" y="1071"/>
                  <a:ext cx="1000" cy="926"/>
                  <a:chOff x="247" y="1071"/>
                  <a:chExt cx="1000" cy="926"/>
                </a:xfrm>
              </p:grpSpPr>
              <p:sp>
                <p:nvSpPr>
                  <p:cNvPr id="27690" name="Oval 206">
                    <a:extLst>
                      <a:ext uri="{FF2B5EF4-FFF2-40B4-BE49-F238E27FC236}">
                        <a16:creationId xmlns:a16="http://schemas.microsoft.com/office/drawing/2014/main" id="{90DDD153-E9CC-42FD-B945-6481F91EE7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9" y="1071"/>
                    <a:ext cx="998" cy="908"/>
                  </a:xfrm>
                  <a:prstGeom prst="ellipse">
                    <a:avLst/>
                  </a:prstGeom>
                  <a:solidFill>
                    <a:srgbClr val="FFFF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691" name="Oval 207">
                    <a:extLst>
                      <a:ext uri="{FF2B5EF4-FFF2-40B4-BE49-F238E27FC236}">
                        <a16:creationId xmlns:a16="http://schemas.microsoft.com/office/drawing/2014/main" id="{69C0EAF5-0636-42F9-AE96-A05D96A4BA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3167750">
                    <a:off x="992" y="1758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692" name="Oval 208">
                    <a:extLst>
                      <a:ext uri="{FF2B5EF4-FFF2-40B4-BE49-F238E27FC236}">
                        <a16:creationId xmlns:a16="http://schemas.microsoft.com/office/drawing/2014/main" id="{C35A5886-5A0E-4022-B732-D508EEBAC7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7533237">
                    <a:off x="1001" y="1263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693" name="Oval 209">
                    <a:extLst>
                      <a:ext uri="{FF2B5EF4-FFF2-40B4-BE49-F238E27FC236}">
                        <a16:creationId xmlns:a16="http://schemas.microsoft.com/office/drawing/2014/main" id="{30C4EAF2-4390-461B-997B-BA46EAE787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9810645">
                    <a:off x="766" y="1096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694" name="Oval 210">
                    <a:extLst>
                      <a:ext uri="{FF2B5EF4-FFF2-40B4-BE49-F238E27FC236}">
                        <a16:creationId xmlns:a16="http://schemas.microsoft.com/office/drawing/2014/main" id="{9BEA5BFD-1B14-4905-A2DD-D6C0AF4248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1236467">
                    <a:off x="836" y="1912"/>
                    <a:ext cx="194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695" name="Oval 211">
                    <a:extLst>
                      <a:ext uri="{FF2B5EF4-FFF2-40B4-BE49-F238E27FC236}">
                        <a16:creationId xmlns:a16="http://schemas.microsoft.com/office/drawing/2014/main" id="{F70E30A2-6F7F-4A9E-A82E-987034E6FC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362864">
                    <a:off x="396" y="1888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696" name="Oval 212">
                    <a:extLst>
                      <a:ext uri="{FF2B5EF4-FFF2-40B4-BE49-F238E27FC236}">
                        <a16:creationId xmlns:a16="http://schemas.microsoft.com/office/drawing/2014/main" id="{A14E3611-4DF8-4534-BAC5-1FD6C2B4BF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877814">
                    <a:off x="477" y="1089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697" name="Oval 213">
                    <a:extLst>
                      <a:ext uri="{FF2B5EF4-FFF2-40B4-BE49-F238E27FC236}">
                        <a16:creationId xmlns:a16="http://schemas.microsoft.com/office/drawing/2014/main" id="{E3D750F2-8383-46F2-A2DD-3DEB2BDCED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3023811">
                    <a:off x="236" y="1236"/>
                    <a:ext cx="280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698" name="Oval 214">
                    <a:extLst>
                      <a:ext uri="{FF2B5EF4-FFF2-40B4-BE49-F238E27FC236}">
                        <a16:creationId xmlns:a16="http://schemas.microsoft.com/office/drawing/2014/main" id="{FB808182-65D9-4A5E-B107-0BEC7F34FD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7221579">
                    <a:off x="210" y="1713"/>
                    <a:ext cx="235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699" name="Oval 215">
                    <a:extLst>
                      <a:ext uri="{FF2B5EF4-FFF2-40B4-BE49-F238E27FC236}">
                        <a16:creationId xmlns:a16="http://schemas.microsoft.com/office/drawing/2014/main" id="{5C11197A-CDBB-433F-AA88-E29973076A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110107">
                    <a:off x="152" y="1474"/>
                    <a:ext cx="235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700" name="Oval 216">
                    <a:extLst>
                      <a:ext uri="{FF2B5EF4-FFF2-40B4-BE49-F238E27FC236}">
                        <a16:creationId xmlns:a16="http://schemas.microsoft.com/office/drawing/2014/main" id="{74725B45-DA9A-4E4C-8B67-6ED3BD83C4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107" y="1516"/>
                    <a:ext cx="235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701" name="Oval 217">
                    <a:extLst>
                      <a:ext uri="{FF2B5EF4-FFF2-40B4-BE49-F238E27FC236}">
                        <a16:creationId xmlns:a16="http://schemas.microsoft.com/office/drawing/2014/main" id="{1D06BD2B-BA85-4D88-BAC9-94400E89AB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81" y="1952"/>
                    <a:ext cx="148" cy="4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</a:pPr>
                    <a:endParaRPr lang="en-US" altLang="en-US" sz="18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7689" name="Oval 218">
                  <a:extLst>
                    <a:ext uri="{FF2B5EF4-FFF2-40B4-BE49-F238E27FC236}">
                      <a16:creationId xmlns:a16="http://schemas.microsoft.com/office/drawing/2014/main" id="{E6BCE039-6710-4B85-92C7-1EE01C6106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" y="1389"/>
                  <a:ext cx="318" cy="273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18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7681" name="Line 219">
                <a:extLst>
                  <a:ext uri="{FF2B5EF4-FFF2-40B4-BE49-F238E27FC236}">
                    <a16:creationId xmlns:a16="http://schemas.microsoft.com/office/drawing/2014/main" id="{1B039E62-7256-4070-B4C3-88C11592A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7" y="2197"/>
                <a:ext cx="87" cy="42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82" name="Line 220">
                <a:extLst>
                  <a:ext uri="{FF2B5EF4-FFF2-40B4-BE49-F238E27FC236}">
                    <a16:creationId xmlns:a16="http://schemas.microsoft.com/office/drawing/2014/main" id="{60F8F4EA-AFB9-4AF7-BFA8-C3787B790F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1" y="2196"/>
                <a:ext cx="65" cy="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83" name="Line 221">
                <a:extLst>
                  <a:ext uri="{FF2B5EF4-FFF2-40B4-BE49-F238E27FC236}">
                    <a16:creationId xmlns:a16="http://schemas.microsoft.com/office/drawing/2014/main" id="{A09C915F-D8B3-42A9-9FED-68C6BE0513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1" y="2217"/>
                <a:ext cx="65" cy="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84" name="Oval 222">
                <a:extLst>
                  <a:ext uri="{FF2B5EF4-FFF2-40B4-BE49-F238E27FC236}">
                    <a16:creationId xmlns:a16="http://schemas.microsoft.com/office/drawing/2014/main" id="{28B2CA89-BD08-4448-BF82-CAEF41B5C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2841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85" name="Oval 223">
                <a:extLst>
                  <a:ext uri="{FF2B5EF4-FFF2-40B4-BE49-F238E27FC236}">
                    <a16:creationId xmlns:a16="http://schemas.microsoft.com/office/drawing/2014/main" id="{BC91BA9E-689C-4CD5-A5D1-9BEDE89087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795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86" name="Oval 224">
                <a:extLst>
                  <a:ext uri="{FF2B5EF4-FFF2-40B4-BE49-F238E27FC236}">
                    <a16:creationId xmlns:a16="http://schemas.microsoft.com/office/drawing/2014/main" id="{6FA02544-863D-4869-96DE-2E16E4A0A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87" name="Oval 225">
                <a:extLst>
                  <a:ext uri="{FF2B5EF4-FFF2-40B4-BE49-F238E27FC236}">
                    <a16:creationId xmlns:a16="http://schemas.microsoft.com/office/drawing/2014/main" id="{F80C6790-A51E-4B70-A807-EA47DC138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2659"/>
                <a:ext cx="46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665" name="Oval 226">
              <a:extLst>
                <a:ext uri="{FF2B5EF4-FFF2-40B4-BE49-F238E27FC236}">
                  <a16:creationId xmlns:a16="http://schemas.microsoft.com/office/drawing/2014/main" id="{4C984986-2077-409F-AEB2-0EE2C58C4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1207"/>
              <a:ext cx="90" cy="90"/>
            </a:xfrm>
            <a:prstGeom prst="ellipse">
              <a:avLst/>
            </a:prstGeom>
            <a:solidFill>
              <a:srgbClr val="9900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656" name="Line 227">
            <a:extLst>
              <a:ext uri="{FF2B5EF4-FFF2-40B4-BE49-F238E27FC236}">
                <a16:creationId xmlns:a16="http://schemas.microsoft.com/office/drawing/2014/main" id="{3807BC27-9BF0-4BDA-BC8C-285D68886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7351" y="1844676"/>
            <a:ext cx="225425" cy="517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7" name="Text Box 228">
            <a:extLst>
              <a:ext uri="{FF2B5EF4-FFF2-40B4-BE49-F238E27FC236}">
                <a16:creationId xmlns:a16="http://schemas.microsoft.com/office/drawing/2014/main" id="{B16FE2BF-0AF1-4E98-A803-BF71C4611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14" y="1412875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67CC3DB-4D8C-4A42-8793-063BC8F4551F}"/>
              </a:ext>
            </a:extLst>
          </p:cNvPr>
          <p:cNvSpPr/>
          <p:nvPr/>
        </p:nvSpPr>
        <p:spPr>
          <a:xfrm>
            <a:off x="1524000" y="0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E072EE3-F579-43FF-B226-4AA0E7C6CFD3}"/>
              </a:ext>
            </a:extLst>
          </p:cNvPr>
          <p:cNvSpPr/>
          <p:nvPr/>
        </p:nvSpPr>
        <p:spPr>
          <a:xfrm>
            <a:off x="1523630" y="6669088"/>
            <a:ext cx="9144000" cy="1886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0061891"/>
      </p:ext>
    </p:extLst>
  </p:cSld>
  <p:clrMapOvr>
    <a:masterClrMapping/>
  </p:clrMapOvr>
  <p:transition advClick="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3FE2A-58C8-4110-A416-3928FF7E3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D3FE5-C933-478E-82CD-5940E3CC4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are humans – sophisticated beings!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Made of cells…..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…..But so are lots of other things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Animals, insects, plants, bacteria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 organisms are single-celled and others are multi-celled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Cells are the basic building block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I&amp;#39;m sophisticated, are you? - Business Cat | Make a Meme">
            <a:extLst>
              <a:ext uri="{FF2B5EF4-FFF2-40B4-BE49-F238E27FC236}">
                <a16:creationId xmlns:a16="http://schemas.microsoft.com/office/drawing/2014/main" id="{22026F3C-D912-4130-8954-FD387D924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8" r="694" b="5"/>
          <a:stretch/>
        </p:blipFill>
        <p:spPr bwMode="auto">
          <a:xfrm>
            <a:off x="8020571" y="1845734"/>
            <a:ext cx="3135109" cy="34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5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4A5B1C-208A-4102-800E-D104185D3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463" y="367452"/>
            <a:ext cx="8120803" cy="555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352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E9ABA-0572-40A6-85B8-8A5427800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21606-79DA-4A67-8DD2-57DDC8EA9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Eukaryotic cells contain many different types of organelles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Organelles are parts of cell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Characterised by being membrane-bound (- except…?)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Have different functions and structures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Sometimes found in differing numbers or amounts depending on function of cell</a:t>
            </a:r>
          </a:p>
        </p:txBody>
      </p:sp>
    </p:spTree>
    <p:extLst>
      <p:ext uri="{BB962C8B-B14F-4D97-AF65-F5344CB8AC3E}">
        <p14:creationId xmlns:p14="http://schemas.microsoft.com/office/powerpoint/2010/main" val="232984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ucleus- Definition, Structure, Composition, Functions, Worksheet">
            <a:extLst>
              <a:ext uri="{FF2B5EF4-FFF2-40B4-BE49-F238E27FC236}">
                <a16:creationId xmlns:a16="http://schemas.microsoft.com/office/drawing/2014/main" id="{F066B177-F58F-4206-AD2B-82CF6F2A6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859" y="909136"/>
            <a:ext cx="5404534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11433C-A9EE-4B97-B2BE-4582F80803D4}"/>
              </a:ext>
            </a:extLst>
          </p:cNvPr>
          <p:cNvSpPr txBox="1"/>
          <p:nvPr/>
        </p:nvSpPr>
        <p:spPr>
          <a:xfrm>
            <a:off x="9218428" y="1360967"/>
            <a:ext cx="2056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Complete the labels</a:t>
            </a:r>
          </a:p>
        </p:txBody>
      </p:sp>
    </p:spTree>
    <p:extLst>
      <p:ext uri="{BB962C8B-B14F-4D97-AF65-F5344CB8AC3E}">
        <p14:creationId xmlns:p14="http://schemas.microsoft.com/office/powerpoint/2010/main" val="3782231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813A6-1229-409F-A292-4E6A16D9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Lecture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7F796-E6D8-42C8-BA4B-868E8F380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After this lecture, you should be able to: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Describe the structure of cell organelles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Understand functions of different cell organelles</a:t>
            </a:r>
          </a:p>
        </p:txBody>
      </p:sp>
    </p:spTree>
    <p:extLst>
      <p:ext uri="{BB962C8B-B14F-4D97-AF65-F5344CB8AC3E}">
        <p14:creationId xmlns:p14="http://schemas.microsoft.com/office/powerpoint/2010/main" val="2188715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37C95-9C76-4CD4-9AFD-55948A269F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6675" y="519113"/>
            <a:ext cx="10245725" cy="877887"/>
          </a:xfrm>
        </p:spPr>
        <p:txBody>
          <a:bodyPr/>
          <a:lstStyle/>
          <a:p>
            <a:r>
              <a:rPr lang="en-GB" dirty="0"/>
              <a:t>Prokaryotes and Eukaryotes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CBE52B-A3EC-4C32-AEDD-CA4821F4E75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01227" y="1442932"/>
            <a:ext cx="1141984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Classification based on </a:t>
            </a:r>
            <a:r>
              <a:rPr lang="en-US" altLang="en-US" sz="3200" b="1" u="sng" dirty="0"/>
              <a:t>cell structure differences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36CF2F5C-E8F0-4305-B734-AE842531C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2994025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1"/>
                </a:solidFill>
              </a:rPr>
              <a:t>Eukaryotic (Eukaryote)</a:t>
            </a:r>
            <a:r>
              <a:rPr lang="en-US" altLang="en-US" sz="2400" b="1" dirty="0"/>
              <a:t>	Vs	</a:t>
            </a:r>
            <a:r>
              <a:rPr lang="en-US" altLang="en-US" sz="2400" b="1" dirty="0">
                <a:solidFill>
                  <a:srgbClr val="FF7C80"/>
                </a:solidFill>
              </a:rPr>
              <a:t>Prokaryotic (prokaryote)</a:t>
            </a:r>
          </a:p>
          <a:p>
            <a:pPr>
              <a:spcBef>
                <a:spcPct val="50000"/>
              </a:spcBef>
            </a:pPr>
            <a:r>
              <a:rPr lang="en-US" altLang="en-US" sz="2000" i="1" dirty="0"/>
              <a:t>Eu</a:t>
            </a:r>
            <a:r>
              <a:rPr lang="en-US" altLang="en-US" sz="2000" dirty="0"/>
              <a:t> “true” </a:t>
            </a:r>
            <a:r>
              <a:rPr lang="en-US" altLang="en-US" sz="2000" i="1" dirty="0"/>
              <a:t>	</a:t>
            </a:r>
            <a:r>
              <a:rPr lang="en-US" altLang="en-US" sz="2000" dirty="0"/>
              <a:t>			</a:t>
            </a:r>
            <a:r>
              <a:rPr lang="en-US" altLang="en-US" sz="2000" i="1" dirty="0"/>
              <a:t>Pro</a:t>
            </a:r>
            <a:r>
              <a:rPr lang="en-US" altLang="en-US" sz="2000" dirty="0"/>
              <a:t> “before” </a:t>
            </a:r>
          </a:p>
          <a:p>
            <a:pPr>
              <a:spcBef>
                <a:spcPct val="50000"/>
              </a:spcBef>
            </a:pPr>
            <a:r>
              <a:rPr lang="en-US" altLang="en-US" sz="2000" i="1" dirty="0" err="1"/>
              <a:t>Karyo</a:t>
            </a:r>
            <a:r>
              <a:rPr lang="en-US" altLang="en-US" sz="2000" dirty="0"/>
              <a:t> “nucleus”				</a:t>
            </a:r>
            <a:r>
              <a:rPr lang="en-US" altLang="en-US" i="1" dirty="0" err="1"/>
              <a:t>Karyo</a:t>
            </a:r>
            <a:r>
              <a:rPr lang="en-US" altLang="en-US" dirty="0"/>
              <a:t> “nucleus”	</a:t>
            </a:r>
            <a:r>
              <a:rPr lang="en-US" altLang="en-US" sz="2000" dirty="0"/>
              <a:t>	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556D3EDF-A3E5-406D-87FB-4F2F5CAA1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4907492"/>
            <a:ext cx="8305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/>
              <a:t>The above definition will NOT give you marks in the exam. You need to </a:t>
            </a:r>
            <a:r>
              <a:rPr lang="en-GB" altLang="en-US" sz="2000" u="sng">
                <a:solidFill>
                  <a:srgbClr val="660066"/>
                </a:solidFill>
              </a:rPr>
              <a:t>mention specific structural differences</a:t>
            </a:r>
            <a:r>
              <a:rPr lang="en-GB" altLang="en-US" sz="2000"/>
              <a:t> between the above two types of cells</a:t>
            </a:r>
          </a:p>
        </p:txBody>
      </p:sp>
    </p:spTree>
    <p:extLst>
      <p:ext uri="{BB962C8B-B14F-4D97-AF65-F5344CB8AC3E}">
        <p14:creationId xmlns:p14="http://schemas.microsoft.com/office/powerpoint/2010/main" val="622949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3CCEE-9DB4-4F7A-8001-683EB17B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162" y="375456"/>
            <a:ext cx="7584694" cy="877366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Eukaryote versus prokaryote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541AE-3BC2-4E09-AE67-BD838084E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130" y="1457507"/>
            <a:ext cx="6239521" cy="4419609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Prokaryotes – small, simple organisms like bacteria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Circular strand of DNA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Very few membrane-bound organelles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Ribosomes – small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May have flagella (singular = flagellum)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May have plasmids – small rings of DNA (how can plasmids be advantageous for bacteria?) 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Prokaryotic Cell Stock Illustrations – 625 Prokaryotic Cell Stock  Illustrations, Vectors &amp;amp; Clipart - Dreamstime">
            <a:extLst>
              <a:ext uri="{FF2B5EF4-FFF2-40B4-BE49-F238E27FC236}">
                <a16:creationId xmlns:a16="http://schemas.microsoft.com/office/drawing/2014/main" id="{ABE780C9-8BCB-427A-8C23-843ED46FF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3" r="5769" b="8405"/>
          <a:stretch/>
        </p:blipFill>
        <p:spPr bwMode="auto">
          <a:xfrm>
            <a:off x="198349" y="1915298"/>
            <a:ext cx="5386905" cy="384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35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54D63-8BFB-43E5-B844-6D591A89A7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Prokaryotes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A5091B-FD92-4427-B8A6-F94FCF8AE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94" y="1434888"/>
            <a:ext cx="2556183" cy="181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009391-2770-4B69-BB2F-A2738C2E9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72" y="1454334"/>
            <a:ext cx="2667000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A201FC-84F7-4802-9398-21F60F6C7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407" y="3828307"/>
            <a:ext cx="3086100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B171A10D-818A-4830-A75B-FC1545AB7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37" y="3429000"/>
            <a:ext cx="28956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Cocci (spherical) </a:t>
            </a:r>
            <a:r>
              <a:rPr lang="en-US" altLang="en-US" i="1" dirty="0"/>
              <a:t>pl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Spirillum (spiral)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Bacilli (elongated) </a:t>
            </a:r>
            <a:r>
              <a:rPr lang="en-US" altLang="en-US" i="1" dirty="0"/>
              <a:t>pl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0D9CEA-6704-4B81-B23D-990CBEECF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337" y="1206605"/>
            <a:ext cx="6185669" cy="479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486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3CCEE-9DB4-4F7A-8001-683EB17B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228" y="263527"/>
            <a:ext cx="5451627" cy="1450757"/>
          </a:xfrm>
        </p:spPr>
        <p:txBody>
          <a:bodyPr>
            <a:normAutofit/>
          </a:bodyPr>
          <a:lstStyle/>
          <a:p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Eukaryote versus prokaryote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541AE-3BC2-4E09-AE67-BD838084E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9660" y="1778468"/>
            <a:ext cx="5127172" cy="3670180"/>
          </a:xfrm>
        </p:spPr>
        <p:txBody>
          <a:bodyPr>
            <a:norm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Eukaryotic Cells | BioNinja">
            <a:extLst>
              <a:ext uri="{FF2B5EF4-FFF2-40B4-BE49-F238E27FC236}">
                <a16:creationId xmlns:a16="http://schemas.microsoft.com/office/drawing/2014/main" id="{EFB4B116-29B4-4BAB-9B7E-BB2DC09CA5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" r="2563"/>
          <a:stretch/>
        </p:blipFill>
        <p:spPr bwMode="auto">
          <a:xfrm>
            <a:off x="210065" y="1714284"/>
            <a:ext cx="5127172" cy="373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8" name="TextBox 4">
            <a:extLst>
              <a:ext uri="{FF2B5EF4-FFF2-40B4-BE49-F238E27FC236}">
                <a16:creationId xmlns:a16="http://schemas.microsoft.com/office/drawing/2014/main" id="{6C584562-3329-426D-AC2B-B083FC5DE2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8976097"/>
              </p:ext>
            </p:extLst>
          </p:nvPr>
        </p:nvGraphicFramePr>
        <p:xfrm>
          <a:off x="5747432" y="1834145"/>
          <a:ext cx="5451627" cy="4062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834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78" grpId="0">
        <p:bldAsOne/>
      </p:bldGraphic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353</TotalTime>
  <Words>1395</Words>
  <Application>Microsoft Office PowerPoint</Application>
  <PresentationFormat>Widescreen</PresentationFormat>
  <Paragraphs>249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Retrospect</vt:lpstr>
      <vt:lpstr>Cell Organelles</vt:lpstr>
      <vt:lpstr>Learning objectives</vt:lpstr>
      <vt:lpstr>Lecture aims</vt:lpstr>
      <vt:lpstr>PowerPoint Presentation</vt:lpstr>
      <vt:lpstr>Cells</vt:lpstr>
      <vt:lpstr>PowerPoint Presentation</vt:lpstr>
      <vt:lpstr>Eukaryote versus prokaryote</vt:lpstr>
      <vt:lpstr>PowerPoint Presentation</vt:lpstr>
      <vt:lpstr>Eukaryote versus prokaryote</vt:lpstr>
      <vt:lpstr>Plasma membrane (aka cell membrane)</vt:lpstr>
      <vt:lpstr>PowerPoint Presentation</vt:lpstr>
      <vt:lpstr>PowerPoint Presentation</vt:lpstr>
      <vt:lpstr>Nucleus – “control centre”</vt:lpstr>
      <vt:lpstr>PowerPoint Presentation</vt:lpstr>
      <vt:lpstr>PowerPoint Presentation</vt:lpstr>
      <vt:lpstr>Lysosome</vt:lpstr>
      <vt:lpstr>PowerPoint Presentation</vt:lpstr>
      <vt:lpstr>PowerPoint Presentation</vt:lpstr>
      <vt:lpstr>Ribosomes</vt:lpstr>
      <vt:lpstr>Rough endoplasmic reticulum (RER)</vt:lpstr>
      <vt:lpstr>Smooth endoplasmic reticulum (SER)</vt:lpstr>
      <vt:lpstr>Vesicle</vt:lpstr>
      <vt:lpstr>Golgi apparatus</vt:lpstr>
      <vt:lpstr>Mitochondrion (plural mitochondria)</vt:lpstr>
      <vt:lpstr>PowerPoint Presentation</vt:lpstr>
      <vt:lpstr>Centriole</vt:lpstr>
      <vt:lpstr>Cilia (singular = cilium)</vt:lpstr>
      <vt:lpstr>Flagellum</vt:lpstr>
      <vt:lpstr>PowerPoint Presentation</vt:lpstr>
      <vt:lpstr>PowerPoint Presentation</vt:lpstr>
      <vt:lpstr>1. Identify the organelle</vt:lpstr>
      <vt:lpstr>2. Identify the organelle</vt:lpstr>
      <vt:lpstr>3. Identify the organelle</vt:lpstr>
      <vt:lpstr>4. Identify the organelle</vt:lpstr>
      <vt:lpstr>5. Identify the organelle</vt:lpstr>
      <vt:lpstr>6. Identify the organelle</vt:lpstr>
      <vt:lpstr>8. Identify the organelle</vt:lpstr>
      <vt:lpstr>9. Identify the organelle</vt:lpstr>
      <vt:lpstr>10. Identify the organelle</vt:lpstr>
      <vt:lpstr>11. What is the function of this organelle?</vt:lpstr>
      <vt:lpstr>12. What is the function of this organelle?</vt:lpstr>
      <vt:lpstr>13. What is the function of this organelle?</vt:lpstr>
      <vt:lpstr>14. What is the function of this organelle?</vt:lpstr>
      <vt:lpstr>15. What is the function of this organelle?</vt:lpstr>
      <vt:lpstr>16. What is the function of this organelle?</vt:lpstr>
      <vt:lpstr>17. What is the function of this organelle?</vt:lpstr>
      <vt:lpstr>18. What is the function of this organelle?</vt:lpstr>
      <vt:lpstr>19. What is the function of this organelle?</vt:lpstr>
      <vt:lpstr>20. What is the function of this organelle?</vt:lpstr>
      <vt:lpstr>PowerPoint Presentation</vt:lpstr>
      <vt:lpstr>Summary</vt:lpstr>
      <vt:lpstr>PowerPoint Presentation</vt:lpstr>
      <vt:lpstr>Lecture aims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Nyree Myatt</cp:lastModifiedBy>
  <cp:revision>29</cp:revision>
  <dcterms:created xsi:type="dcterms:W3CDTF">2021-09-08T09:53:30Z</dcterms:created>
  <dcterms:modified xsi:type="dcterms:W3CDTF">2022-09-26T08:27:58Z</dcterms:modified>
</cp:coreProperties>
</file>