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70" r:id="rId5"/>
    <p:sldId id="271" r:id="rId6"/>
    <p:sldId id="272" r:id="rId7"/>
    <p:sldId id="273" r:id="rId8"/>
    <p:sldId id="274" r:id="rId9"/>
    <p:sldId id="275" r:id="rId10"/>
    <p:sldId id="27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7BD8E78-D603-41DD-8356-D3FA692422E7}" v="1" dt="2024-01-22T09:15:53.64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06" d="100"/>
          <a:sy n="106" d="100"/>
        </p:scale>
        <p:origin x="126" y="2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 Fitzmaurice" userId="6c7b4885-75d3-443f-8209-1c7e88905996" providerId="ADAL" clId="{E33EC183-38AB-4F8C-9873-CBE7D2BB77DA}"/>
    <pc:docChg chg="custSel modSld">
      <pc:chgData name="M Fitzmaurice" userId="6c7b4885-75d3-443f-8209-1c7e88905996" providerId="ADAL" clId="{E33EC183-38AB-4F8C-9873-CBE7D2BB77DA}" dt="2023-02-03T14:17:04.815" v="145" actId="207"/>
      <pc:docMkLst>
        <pc:docMk/>
      </pc:docMkLst>
      <pc:sldChg chg="modSp mod">
        <pc:chgData name="M Fitzmaurice" userId="6c7b4885-75d3-443f-8209-1c7e88905996" providerId="ADAL" clId="{E33EC183-38AB-4F8C-9873-CBE7D2BB77DA}" dt="2023-02-03T14:11:02.472" v="0" actId="313"/>
        <pc:sldMkLst>
          <pc:docMk/>
          <pc:sldMk cId="1540695704" sldId="257"/>
        </pc:sldMkLst>
        <pc:spChg chg="mod">
          <ac:chgData name="M Fitzmaurice" userId="6c7b4885-75d3-443f-8209-1c7e88905996" providerId="ADAL" clId="{E33EC183-38AB-4F8C-9873-CBE7D2BB77DA}" dt="2023-02-03T14:11:02.472" v="0" actId="313"/>
          <ac:spMkLst>
            <pc:docMk/>
            <pc:sldMk cId="1540695704" sldId="257"/>
            <ac:spMk id="3" creationId="{00000000-0000-0000-0000-000000000000}"/>
          </ac:spMkLst>
        </pc:spChg>
      </pc:sldChg>
      <pc:sldChg chg="modSp mod">
        <pc:chgData name="M Fitzmaurice" userId="6c7b4885-75d3-443f-8209-1c7e88905996" providerId="ADAL" clId="{E33EC183-38AB-4F8C-9873-CBE7D2BB77DA}" dt="2023-02-03T14:12:26.510" v="123" actId="114"/>
        <pc:sldMkLst>
          <pc:docMk/>
          <pc:sldMk cId="1376681403" sldId="258"/>
        </pc:sldMkLst>
        <pc:spChg chg="mod">
          <ac:chgData name="M Fitzmaurice" userId="6c7b4885-75d3-443f-8209-1c7e88905996" providerId="ADAL" clId="{E33EC183-38AB-4F8C-9873-CBE7D2BB77DA}" dt="2023-02-03T14:12:26.510" v="123" actId="114"/>
          <ac:spMkLst>
            <pc:docMk/>
            <pc:sldMk cId="1376681403" sldId="258"/>
            <ac:spMk id="3" creationId="{00000000-0000-0000-0000-000000000000}"/>
          </ac:spMkLst>
        </pc:spChg>
      </pc:sldChg>
      <pc:sldChg chg="modSp mod">
        <pc:chgData name="M Fitzmaurice" userId="6c7b4885-75d3-443f-8209-1c7e88905996" providerId="ADAL" clId="{E33EC183-38AB-4F8C-9873-CBE7D2BB77DA}" dt="2023-02-03T14:13:47.944" v="128" actId="207"/>
        <pc:sldMkLst>
          <pc:docMk/>
          <pc:sldMk cId="4014341908" sldId="261"/>
        </pc:sldMkLst>
        <pc:spChg chg="mod">
          <ac:chgData name="M Fitzmaurice" userId="6c7b4885-75d3-443f-8209-1c7e88905996" providerId="ADAL" clId="{E33EC183-38AB-4F8C-9873-CBE7D2BB77DA}" dt="2023-02-03T14:13:47.944" v="128" actId="207"/>
          <ac:spMkLst>
            <pc:docMk/>
            <pc:sldMk cId="4014341908" sldId="261"/>
            <ac:spMk id="3" creationId="{00000000-0000-0000-0000-000000000000}"/>
          </ac:spMkLst>
        </pc:spChg>
      </pc:sldChg>
      <pc:sldChg chg="modSp mod">
        <pc:chgData name="M Fitzmaurice" userId="6c7b4885-75d3-443f-8209-1c7e88905996" providerId="ADAL" clId="{E33EC183-38AB-4F8C-9873-CBE7D2BB77DA}" dt="2023-02-03T14:17:04.815" v="145" actId="207"/>
        <pc:sldMkLst>
          <pc:docMk/>
          <pc:sldMk cId="2721834182" sldId="264"/>
        </pc:sldMkLst>
        <pc:spChg chg="mod">
          <ac:chgData name="M Fitzmaurice" userId="6c7b4885-75d3-443f-8209-1c7e88905996" providerId="ADAL" clId="{E33EC183-38AB-4F8C-9873-CBE7D2BB77DA}" dt="2023-02-03T14:17:04.815" v="145" actId="207"/>
          <ac:spMkLst>
            <pc:docMk/>
            <pc:sldMk cId="2721834182" sldId="264"/>
            <ac:spMk id="3" creationId="{00000000-0000-0000-0000-000000000000}"/>
          </ac:spMkLst>
        </pc:spChg>
      </pc:sldChg>
      <pc:sldChg chg="modSp mod">
        <pc:chgData name="M Fitzmaurice" userId="6c7b4885-75d3-443f-8209-1c7e88905996" providerId="ADAL" clId="{E33EC183-38AB-4F8C-9873-CBE7D2BB77DA}" dt="2023-02-03T14:14:48.741" v="131" actId="1076"/>
        <pc:sldMkLst>
          <pc:docMk/>
          <pc:sldMk cId="22688686" sldId="265"/>
        </pc:sldMkLst>
        <pc:spChg chg="mod">
          <ac:chgData name="M Fitzmaurice" userId="6c7b4885-75d3-443f-8209-1c7e88905996" providerId="ADAL" clId="{E33EC183-38AB-4F8C-9873-CBE7D2BB77DA}" dt="2023-02-03T14:14:48.741" v="131" actId="1076"/>
          <ac:spMkLst>
            <pc:docMk/>
            <pc:sldMk cId="22688686" sldId="265"/>
            <ac:spMk id="3" creationId="{00000000-0000-0000-0000-000000000000}"/>
          </ac:spMkLst>
        </pc:spChg>
      </pc:sldChg>
    </pc:docChg>
  </pc:docChgLst>
  <pc:docChgLst>
    <pc:chgData name="M Fitzmaurice" userId="6c7b4885-75d3-443f-8209-1c7e88905996" providerId="ADAL" clId="{C7BD8E78-D603-41DD-8356-D3FA692422E7}"/>
    <pc:docChg chg="undo custSel addSld modSld">
      <pc:chgData name="M Fitzmaurice" userId="6c7b4885-75d3-443f-8209-1c7e88905996" providerId="ADAL" clId="{C7BD8E78-D603-41DD-8356-D3FA692422E7}" dt="2024-01-22T09:44:19.497" v="1979" actId="313"/>
      <pc:docMkLst>
        <pc:docMk/>
      </pc:docMkLst>
      <pc:sldChg chg="addSp delSp modSp new mod">
        <pc:chgData name="M Fitzmaurice" userId="6c7b4885-75d3-443f-8209-1c7e88905996" providerId="ADAL" clId="{C7BD8E78-D603-41DD-8356-D3FA692422E7}" dt="2024-01-22T09:20:21.031" v="977" actId="20577"/>
        <pc:sldMkLst>
          <pc:docMk/>
          <pc:sldMk cId="107724794" sldId="270"/>
        </pc:sldMkLst>
        <pc:spChg chg="del">
          <ac:chgData name="M Fitzmaurice" userId="6c7b4885-75d3-443f-8209-1c7e88905996" providerId="ADAL" clId="{C7BD8E78-D603-41DD-8356-D3FA692422E7}" dt="2024-01-22T08:40:48.942" v="1" actId="478"/>
          <ac:spMkLst>
            <pc:docMk/>
            <pc:sldMk cId="107724794" sldId="270"/>
            <ac:spMk id="2" creationId="{01D64DD9-9C97-28DB-4750-FCB4B630A729}"/>
          </ac:spMkLst>
        </pc:spChg>
        <pc:spChg chg="mod">
          <ac:chgData name="M Fitzmaurice" userId="6c7b4885-75d3-443f-8209-1c7e88905996" providerId="ADAL" clId="{C7BD8E78-D603-41DD-8356-D3FA692422E7}" dt="2024-01-22T09:20:21.031" v="977" actId="20577"/>
          <ac:spMkLst>
            <pc:docMk/>
            <pc:sldMk cId="107724794" sldId="270"/>
            <ac:spMk id="3" creationId="{0629751E-812A-8CC1-6DCA-75FDA6A11E17}"/>
          </ac:spMkLst>
        </pc:spChg>
        <pc:graphicFrameChg chg="add del modGraphic">
          <ac:chgData name="M Fitzmaurice" userId="6c7b4885-75d3-443f-8209-1c7e88905996" providerId="ADAL" clId="{C7BD8E78-D603-41DD-8356-D3FA692422E7}" dt="2024-01-22T08:48:46.939" v="179" actId="27309"/>
          <ac:graphicFrameMkLst>
            <pc:docMk/>
            <pc:sldMk cId="107724794" sldId="270"/>
            <ac:graphicFrameMk id="5" creationId="{B3C57B55-554E-6E71-94FE-0A11EB5C1052}"/>
          </ac:graphicFrameMkLst>
        </pc:graphicFrameChg>
      </pc:sldChg>
      <pc:sldChg chg="delSp modSp new mod">
        <pc:chgData name="M Fitzmaurice" userId="6c7b4885-75d3-443f-8209-1c7e88905996" providerId="ADAL" clId="{C7BD8E78-D603-41DD-8356-D3FA692422E7}" dt="2024-01-22T08:51:44.172" v="232" actId="20577"/>
        <pc:sldMkLst>
          <pc:docMk/>
          <pc:sldMk cId="2890716137" sldId="271"/>
        </pc:sldMkLst>
        <pc:spChg chg="del">
          <ac:chgData name="M Fitzmaurice" userId="6c7b4885-75d3-443f-8209-1c7e88905996" providerId="ADAL" clId="{C7BD8E78-D603-41DD-8356-D3FA692422E7}" dt="2024-01-22T08:51:12.298" v="201" actId="478"/>
          <ac:spMkLst>
            <pc:docMk/>
            <pc:sldMk cId="2890716137" sldId="271"/>
            <ac:spMk id="2" creationId="{41B71BBA-BE3D-8CDD-8A92-918500C91895}"/>
          </ac:spMkLst>
        </pc:spChg>
        <pc:spChg chg="mod">
          <ac:chgData name="M Fitzmaurice" userId="6c7b4885-75d3-443f-8209-1c7e88905996" providerId="ADAL" clId="{C7BD8E78-D603-41DD-8356-D3FA692422E7}" dt="2024-01-22T08:51:44.172" v="232" actId="20577"/>
          <ac:spMkLst>
            <pc:docMk/>
            <pc:sldMk cId="2890716137" sldId="271"/>
            <ac:spMk id="3" creationId="{17A0F92D-C317-F732-7018-FF98AC5AF7E7}"/>
          </ac:spMkLst>
        </pc:spChg>
      </pc:sldChg>
      <pc:sldChg chg="delSp modSp new mod">
        <pc:chgData name="M Fitzmaurice" userId="6c7b4885-75d3-443f-8209-1c7e88905996" providerId="ADAL" clId="{C7BD8E78-D603-41DD-8356-D3FA692422E7}" dt="2024-01-22T08:58:23.461" v="438" actId="20577"/>
        <pc:sldMkLst>
          <pc:docMk/>
          <pc:sldMk cId="3267302653" sldId="272"/>
        </pc:sldMkLst>
        <pc:spChg chg="del">
          <ac:chgData name="M Fitzmaurice" userId="6c7b4885-75d3-443f-8209-1c7e88905996" providerId="ADAL" clId="{C7BD8E78-D603-41DD-8356-D3FA692422E7}" dt="2024-01-22T08:54:29.804" v="357" actId="478"/>
          <ac:spMkLst>
            <pc:docMk/>
            <pc:sldMk cId="3267302653" sldId="272"/>
            <ac:spMk id="2" creationId="{3FE2E1F7-2C4C-B51A-8CB6-D2A9D0130A65}"/>
          </ac:spMkLst>
        </pc:spChg>
        <pc:spChg chg="mod">
          <ac:chgData name="M Fitzmaurice" userId="6c7b4885-75d3-443f-8209-1c7e88905996" providerId="ADAL" clId="{C7BD8E78-D603-41DD-8356-D3FA692422E7}" dt="2024-01-22T08:58:23.461" v="438" actId="20577"/>
          <ac:spMkLst>
            <pc:docMk/>
            <pc:sldMk cId="3267302653" sldId="272"/>
            <ac:spMk id="3" creationId="{7554C13F-45E1-DB77-4C28-43E3E4961282}"/>
          </ac:spMkLst>
        </pc:spChg>
      </pc:sldChg>
      <pc:sldChg chg="delSp modSp new mod">
        <pc:chgData name="M Fitzmaurice" userId="6c7b4885-75d3-443f-8209-1c7e88905996" providerId="ADAL" clId="{C7BD8E78-D603-41DD-8356-D3FA692422E7}" dt="2024-01-22T09:03:02.272" v="495" actId="20577"/>
        <pc:sldMkLst>
          <pc:docMk/>
          <pc:sldMk cId="2669775236" sldId="273"/>
        </pc:sldMkLst>
        <pc:spChg chg="del">
          <ac:chgData name="M Fitzmaurice" userId="6c7b4885-75d3-443f-8209-1c7e88905996" providerId="ADAL" clId="{C7BD8E78-D603-41DD-8356-D3FA692422E7}" dt="2024-01-22T08:58:46.947" v="440" actId="478"/>
          <ac:spMkLst>
            <pc:docMk/>
            <pc:sldMk cId="2669775236" sldId="273"/>
            <ac:spMk id="2" creationId="{275D843A-D83E-EEC7-362D-47737FED52EA}"/>
          </ac:spMkLst>
        </pc:spChg>
        <pc:spChg chg="mod">
          <ac:chgData name="M Fitzmaurice" userId="6c7b4885-75d3-443f-8209-1c7e88905996" providerId="ADAL" clId="{C7BD8E78-D603-41DD-8356-D3FA692422E7}" dt="2024-01-22T09:03:02.272" v="495" actId="20577"/>
          <ac:spMkLst>
            <pc:docMk/>
            <pc:sldMk cId="2669775236" sldId="273"/>
            <ac:spMk id="3" creationId="{4AD78E2F-999D-DA72-DDF1-6BA84EC8D764}"/>
          </ac:spMkLst>
        </pc:spChg>
      </pc:sldChg>
      <pc:sldChg chg="delSp modSp new mod">
        <pc:chgData name="M Fitzmaurice" userId="6c7b4885-75d3-443f-8209-1c7e88905996" providerId="ADAL" clId="{C7BD8E78-D603-41DD-8356-D3FA692422E7}" dt="2024-01-22T09:07:43.873" v="619" actId="20577"/>
        <pc:sldMkLst>
          <pc:docMk/>
          <pc:sldMk cId="2400385264" sldId="274"/>
        </pc:sldMkLst>
        <pc:spChg chg="del">
          <ac:chgData name="M Fitzmaurice" userId="6c7b4885-75d3-443f-8209-1c7e88905996" providerId="ADAL" clId="{C7BD8E78-D603-41DD-8356-D3FA692422E7}" dt="2024-01-22T09:03:10.854" v="497" actId="478"/>
          <ac:spMkLst>
            <pc:docMk/>
            <pc:sldMk cId="2400385264" sldId="274"/>
            <ac:spMk id="2" creationId="{0EF86142-5095-43D1-2E0E-605B23F7F167}"/>
          </ac:spMkLst>
        </pc:spChg>
        <pc:spChg chg="mod">
          <ac:chgData name="M Fitzmaurice" userId="6c7b4885-75d3-443f-8209-1c7e88905996" providerId="ADAL" clId="{C7BD8E78-D603-41DD-8356-D3FA692422E7}" dt="2024-01-22T09:07:43.873" v="619" actId="20577"/>
          <ac:spMkLst>
            <pc:docMk/>
            <pc:sldMk cId="2400385264" sldId="274"/>
            <ac:spMk id="3" creationId="{C6A1C9D1-A131-8BB3-3B78-7DB59CD43D9D}"/>
          </ac:spMkLst>
        </pc:spChg>
      </pc:sldChg>
      <pc:sldChg chg="delSp modSp new mod">
        <pc:chgData name="M Fitzmaurice" userId="6c7b4885-75d3-443f-8209-1c7e88905996" providerId="ADAL" clId="{C7BD8E78-D603-41DD-8356-D3FA692422E7}" dt="2024-01-22T09:16:01.847" v="811" actId="255"/>
        <pc:sldMkLst>
          <pc:docMk/>
          <pc:sldMk cId="754381494" sldId="275"/>
        </pc:sldMkLst>
        <pc:spChg chg="del">
          <ac:chgData name="M Fitzmaurice" userId="6c7b4885-75d3-443f-8209-1c7e88905996" providerId="ADAL" clId="{C7BD8E78-D603-41DD-8356-D3FA692422E7}" dt="2024-01-22T09:07:59.646" v="621" actId="478"/>
          <ac:spMkLst>
            <pc:docMk/>
            <pc:sldMk cId="754381494" sldId="275"/>
            <ac:spMk id="2" creationId="{EEA6A0CA-C476-5828-521B-BAAD10018535}"/>
          </ac:spMkLst>
        </pc:spChg>
        <pc:spChg chg="mod">
          <ac:chgData name="M Fitzmaurice" userId="6c7b4885-75d3-443f-8209-1c7e88905996" providerId="ADAL" clId="{C7BD8E78-D603-41DD-8356-D3FA692422E7}" dt="2024-01-22T09:16:01.847" v="811" actId="255"/>
          <ac:spMkLst>
            <pc:docMk/>
            <pc:sldMk cId="754381494" sldId="275"/>
            <ac:spMk id="3" creationId="{97805102-372B-7CBE-F089-21A7379B7E5F}"/>
          </ac:spMkLst>
        </pc:spChg>
      </pc:sldChg>
      <pc:sldChg chg="delSp modSp new mod">
        <pc:chgData name="M Fitzmaurice" userId="6c7b4885-75d3-443f-8209-1c7e88905996" providerId="ADAL" clId="{C7BD8E78-D603-41DD-8356-D3FA692422E7}" dt="2024-01-22T09:44:19.497" v="1979" actId="313"/>
        <pc:sldMkLst>
          <pc:docMk/>
          <pc:sldMk cId="2789285824" sldId="276"/>
        </pc:sldMkLst>
        <pc:spChg chg="del mod">
          <ac:chgData name="M Fitzmaurice" userId="6c7b4885-75d3-443f-8209-1c7e88905996" providerId="ADAL" clId="{C7BD8E78-D603-41DD-8356-D3FA692422E7}" dt="2024-01-22T09:13:03.811" v="718" actId="478"/>
          <ac:spMkLst>
            <pc:docMk/>
            <pc:sldMk cId="2789285824" sldId="276"/>
            <ac:spMk id="2" creationId="{5BF24C33-5E2B-1524-57EE-0871311E034E}"/>
          </ac:spMkLst>
        </pc:spChg>
        <pc:spChg chg="mod">
          <ac:chgData name="M Fitzmaurice" userId="6c7b4885-75d3-443f-8209-1c7e88905996" providerId="ADAL" clId="{C7BD8E78-D603-41DD-8356-D3FA692422E7}" dt="2024-01-22T09:44:19.497" v="1979" actId="313"/>
          <ac:spMkLst>
            <pc:docMk/>
            <pc:sldMk cId="2789285824" sldId="276"/>
            <ac:spMk id="3" creationId="{F2D255B0-9F7A-3CFC-F15B-4C4E8251B0C4}"/>
          </ac:spMkLst>
        </pc:spChg>
      </pc:sldChg>
    </pc:docChg>
  </pc:docChgLst>
  <pc:docChgLst>
    <pc:chgData name="M Fitzmaurice" userId="6c7b4885-75d3-443f-8209-1c7e88905996" providerId="ADAL" clId="{E1BEF012-F64C-4821-80D3-13EF294408C2}"/>
    <pc:docChg chg="custSel modSld">
      <pc:chgData name="M Fitzmaurice" userId="6c7b4885-75d3-443f-8209-1c7e88905996" providerId="ADAL" clId="{E1BEF012-F64C-4821-80D3-13EF294408C2}" dt="2023-04-29T10:27:46.521" v="164" actId="1076"/>
      <pc:docMkLst>
        <pc:docMk/>
      </pc:docMkLst>
      <pc:sldChg chg="modSp mod">
        <pc:chgData name="M Fitzmaurice" userId="6c7b4885-75d3-443f-8209-1c7e88905996" providerId="ADAL" clId="{E1BEF012-F64C-4821-80D3-13EF294408C2}" dt="2023-04-29T10:27:46.521" v="164" actId="1076"/>
        <pc:sldMkLst>
          <pc:docMk/>
          <pc:sldMk cId="2861500747" sldId="256"/>
        </pc:sldMkLst>
        <pc:spChg chg="mod">
          <ac:chgData name="M Fitzmaurice" userId="6c7b4885-75d3-443f-8209-1c7e88905996" providerId="ADAL" clId="{E1BEF012-F64C-4821-80D3-13EF294408C2}" dt="2023-04-29T10:27:46.521" v="164" actId="1076"/>
          <ac:spMkLst>
            <pc:docMk/>
            <pc:sldMk cId="2861500747" sldId="256"/>
            <ac:spMk id="3" creationId="{00000000-0000-0000-0000-000000000000}"/>
          </ac:spMkLst>
        </pc:spChg>
      </pc:sldChg>
      <pc:sldChg chg="modSp mod">
        <pc:chgData name="M Fitzmaurice" userId="6c7b4885-75d3-443f-8209-1c7e88905996" providerId="ADAL" clId="{E1BEF012-F64C-4821-80D3-13EF294408C2}" dt="2023-04-29T10:27:27.153" v="159" actId="1076"/>
        <pc:sldMkLst>
          <pc:docMk/>
          <pc:sldMk cId="1540695704" sldId="257"/>
        </pc:sldMkLst>
        <pc:spChg chg="mod">
          <ac:chgData name="M Fitzmaurice" userId="6c7b4885-75d3-443f-8209-1c7e88905996" providerId="ADAL" clId="{E1BEF012-F64C-4821-80D3-13EF294408C2}" dt="2023-04-29T10:27:27.153" v="159" actId="1076"/>
          <ac:spMkLst>
            <pc:docMk/>
            <pc:sldMk cId="1540695704" sldId="257"/>
            <ac:spMk id="3" creationId="{00000000-0000-0000-0000-000000000000}"/>
          </ac:spMkLst>
        </pc:spChg>
      </pc:sldChg>
      <pc:sldChg chg="modSp mod">
        <pc:chgData name="M Fitzmaurice" userId="6c7b4885-75d3-443f-8209-1c7e88905996" providerId="ADAL" clId="{E1BEF012-F64C-4821-80D3-13EF294408C2}" dt="2023-04-29T10:26:57.817" v="153" actId="1076"/>
        <pc:sldMkLst>
          <pc:docMk/>
          <pc:sldMk cId="1376681403" sldId="258"/>
        </pc:sldMkLst>
        <pc:spChg chg="mod">
          <ac:chgData name="M Fitzmaurice" userId="6c7b4885-75d3-443f-8209-1c7e88905996" providerId="ADAL" clId="{E1BEF012-F64C-4821-80D3-13EF294408C2}" dt="2023-04-29T10:26:57.817" v="153" actId="1076"/>
          <ac:spMkLst>
            <pc:docMk/>
            <pc:sldMk cId="1376681403" sldId="258"/>
            <ac:spMk id="3" creationId="{00000000-0000-0000-0000-000000000000}"/>
          </ac:spMkLst>
        </pc:spChg>
      </pc:sldChg>
      <pc:sldChg chg="modSp mod">
        <pc:chgData name="M Fitzmaurice" userId="6c7b4885-75d3-443f-8209-1c7e88905996" providerId="ADAL" clId="{E1BEF012-F64C-4821-80D3-13EF294408C2}" dt="2023-04-29T10:26:46.808" v="150" actId="1076"/>
        <pc:sldMkLst>
          <pc:docMk/>
          <pc:sldMk cId="3329843900" sldId="259"/>
        </pc:sldMkLst>
        <pc:spChg chg="mod">
          <ac:chgData name="M Fitzmaurice" userId="6c7b4885-75d3-443f-8209-1c7e88905996" providerId="ADAL" clId="{E1BEF012-F64C-4821-80D3-13EF294408C2}" dt="2023-04-29T10:26:46.808" v="150" actId="1076"/>
          <ac:spMkLst>
            <pc:docMk/>
            <pc:sldMk cId="3329843900" sldId="259"/>
            <ac:spMk id="3" creationId="{00000000-0000-0000-0000-000000000000}"/>
          </ac:spMkLst>
        </pc:spChg>
      </pc:sldChg>
      <pc:sldChg chg="modSp mod">
        <pc:chgData name="M Fitzmaurice" userId="6c7b4885-75d3-443f-8209-1c7e88905996" providerId="ADAL" clId="{E1BEF012-F64C-4821-80D3-13EF294408C2}" dt="2023-04-29T10:26:38.709" v="148" actId="20577"/>
        <pc:sldMkLst>
          <pc:docMk/>
          <pc:sldMk cId="1931714992" sldId="260"/>
        </pc:sldMkLst>
        <pc:spChg chg="mod">
          <ac:chgData name="M Fitzmaurice" userId="6c7b4885-75d3-443f-8209-1c7e88905996" providerId="ADAL" clId="{E1BEF012-F64C-4821-80D3-13EF294408C2}" dt="2023-04-29T10:26:38.709" v="148" actId="20577"/>
          <ac:spMkLst>
            <pc:docMk/>
            <pc:sldMk cId="1931714992" sldId="260"/>
            <ac:spMk id="3" creationId="{00000000-0000-0000-0000-000000000000}"/>
          </ac:spMkLst>
        </pc:spChg>
      </pc:sldChg>
      <pc:sldChg chg="modSp mod">
        <pc:chgData name="M Fitzmaurice" userId="6c7b4885-75d3-443f-8209-1c7e88905996" providerId="ADAL" clId="{E1BEF012-F64C-4821-80D3-13EF294408C2}" dt="2023-04-29T10:26:20.784" v="141" actId="1076"/>
        <pc:sldMkLst>
          <pc:docMk/>
          <pc:sldMk cId="4014341908" sldId="261"/>
        </pc:sldMkLst>
        <pc:spChg chg="mod">
          <ac:chgData name="M Fitzmaurice" userId="6c7b4885-75d3-443f-8209-1c7e88905996" providerId="ADAL" clId="{E1BEF012-F64C-4821-80D3-13EF294408C2}" dt="2023-04-29T10:26:20.784" v="141" actId="1076"/>
          <ac:spMkLst>
            <pc:docMk/>
            <pc:sldMk cId="4014341908" sldId="261"/>
            <ac:spMk id="3" creationId="{00000000-0000-0000-0000-000000000000}"/>
          </ac:spMkLst>
        </pc:spChg>
      </pc:sldChg>
      <pc:sldChg chg="modSp mod">
        <pc:chgData name="M Fitzmaurice" userId="6c7b4885-75d3-443f-8209-1c7e88905996" providerId="ADAL" clId="{E1BEF012-F64C-4821-80D3-13EF294408C2}" dt="2023-04-29T10:26:12.400" v="139" actId="1076"/>
        <pc:sldMkLst>
          <pc:docMk/>
          <pc:sldMk cId="3175704698" sldId="262"/>
        </pc:sldMkLst>
        <pc:spChg chg="mod">
          <ac:chgData name="M Fitzmaurice" userId="6c7b4885-75d3-443f-8209-1c7e88905996" providerId="ADAL" clId="{E1BEF012-F64C-4821-80D3-13EF294408C2}" dt="2023-04-29T10:26:12.400" v="139" actId="1076"/>
          <ac:spMkLst>
            <pc:docMk/>
            <pc:sldMk cId="3175704698" sldId="262"/>
            <ac:spMk id="3" creationId="{00000000-0000-0000-0000-000000000000}"/>
          </ac:spMkLst>
        </pc:spChg>
      </pc:sldChg>
      <pc:sldChg chg="modSp mod">
        <pc:chgData name="M Fitzmaurice" userId="6c7b4885-75d3-443f-8209-1c7e88905996" providerId="ADAL" clId="{E1BEF012-F64C-4821-80D3-13EF294408C2}" dt="2023-04-29T10:26:00.240" v="137" actId="5793"/>
        <pc:sldMkLst>
          <pc:docMk/>
          <pc:sldMk cId="1660933359" sldId="263"/>
        </pc:sldMkLst>
        <pc:spChg chg="mod">
          <ac:chgData name="M Fitzmaurice" userId="6c7b4885-75d3-443f-8209-1c7e88905996" providerId="ADAL" clId="{E1BEF012-F64C-4821-80D3-13EF294408C2}" dt="2023-04-29T10:26:00.240" v="137" actId="5793"/>
          <ac:spMkLst>
            <pc:docMk/>
            <pc:sldMk cId="1660933359" sldId="263"/>
            <ac:spMk id="3" creationId="{00000000-0000-0000-0000-000000000000}"/>
          </ac:spMkLst>
        </pc:spChg>
      </pc:sldChg>
      <pc:sldChg chg="modSp mod">
        <pc:chgData name="M Fitzmaurice" userId="6c7b4885-75d3-443f-8209-1c7e88905996" providerId="ADAL" clId="{E1BEF012-F64C-4821-80D3-13EF294408C2}" dt="2023-04-29T10:25:16.521" v="124" actId="1076"/>
        <pc:sldMkLst>
          <pc:docMk/>
          <pc:sldMk cId="2721834182" sldId="264"/>
        </pc:sldMkLst>
        <pc:spChg chg="mod">
          <ac:chgData name="M Fitzmaurice" userId="6c7b4885-75d3-443f-8209-1c7e88905996" providerId="ADAL" clId="{E1BEF012-F64C-4821-80D3-13EF294408C2}" dt="2023-04-29T10:25:16.521" v="124" actId="1076"/>
          <ac:spMkLst>
            <pc:docMk/>
            <pc:sldMk cId="2721834182" sldId="264"/>
            <ac:spMk id="3" creationId="{00000000-0000-0000-0000-000000000000}"/>
          </ac:spMkLst>
        </pc:spChg>
      </pc:sldChg>
      <pc:sldChg chg="modSp mod">
        <pc:chgData name="M Fitzmaurice" userId="6c7b4885-75d3-443f-8209-1c7e88905996" providerId="ADAL" clId="{E1BEF012-F64C-4821-80D3-13EF294408C2}" dt="2023-04-29T10:25:33.984" v="128" actId="1076"/>
        <pc:sldMkLst>
          <pc:docMk/>
          <pc:sldMk cId="22688686" sldId="265"/>
        </pc:sldMkLst>
        <pc:spChg chg="mod">
          <ac:chgData name="M Fitzmaurice" userId="6c7b4885-75d3-443f-8209-1c7e88905996" providerId="ADAL" clId="{E1BEF012-F64C-4821-80D3-13EF294408C2}" dt="2023-04-29T10:25:33.984" v="128" actId="1076"/>
          <ac:spMkLst>
            <pc:docMk/>
            <pc:sldMk cId="22688686" sldId="265"/>
            <ac:spMk id="3" creationId="{00000000-0000-0000-0000-000000000000}"/>
          </ac:spMkLst>
        </pc:spChg>
      </pc:sldChg>
      <pc:sldChg chg="modSp mod">
        <pc:chgData name="M Fitzmaurice" userId="6c7b4885-75d3-443f-8209-1c7e88905996" providerId="ADAL" clId="{E1BEF012-F64C-4821-80D3-13EF294408C2}" dt="2023-04-29T10:25:23.977" v="126" actId="1076"/>
        <pc:sldMkLst>
          <pc:docMk/>
          <pc:sldMk cId="2003798617" sldId="266"/>
        </pc:sldMkLst>
        <pc:spChg chg="mod">
          <ac:chgData name="M Fitzmaurice" userId="6c7b4885-75d3-443f-8209-1c7e88905996" providerId="ADAL" clId="{E1BEF012-F64C-4821-80D3-13EF294408C2}" dt="2023-04-29T10:25:23.977" v="126" actId="1076"/>
          <ac:spMkLst>
            <pc:docMk/>
            <pc:sldMk cId="2003798617" sldId="266"/>
            <ac:spMk id="5" creationId="{00000000-0000-0000-0000-000000000000}"/>
          </ac:spMkLst>
        </pc:spChg>
      </pc:sldChg>
      <pc:sldChg chg="modSp mod">
        <pc:chgData name="M Fitzmaurice" userId="6c7b4885-75d3-443f-8209-1c7e88905996" providerId="ADAL" clId="{E1BEF012-F64C-4821-80D3-13EF294408C2}" dt="2023-04-29T10:25:49.808" v="134" actId="1076"/>
        <pc:sldMkLst>
          <pc:docMk/>
          <pc:sldMk cId="3147155885" sldId="267"/>
        </pc:sldMkLst>
        <pc:spChg chg="mod">
          <ac:chgData name="M Fitzmaurice" userId="6c7b4885-75d3-443f-8209-1c7e88905996" providerId="ADAL" clId="{E1BEF012-F64C-4821-80D3-13EF294408C2}" dt="2023-04-29T10:25:49.808" v="134" actId="1076"/>
          <ac:spMkLst>
            <pc:docMk/>
            <pc:sldMk cId="3147155885" sldId="267"/>
            <ac:spMk id="5" creationId="{00000000-0000-0000-0000-000000000000}"/>
          </ac:spMkLst>
        </pc:spChg>
      </pc:sldChg>
    </pc:docChg>
  </pc:docChgLst>
  <pc:docChgLst>
    <pc:chgData name="M Fitzmaurice" userId="6c7b4885-75d3-443f-8209-1c7e88905996" providerId="ADAL" clId="{5B16F7A8-00EC-4E3E-8D00-F90D7AD34832}"/>
    <pc:docChg chg="custSel addSld modSld">
      <pc:chgData name="M Fitzmaurice" userId="6c7b4885-75d3-443f-8209-1c7e88905996" providerId="ADAL" clId="{5B16F7A8-00EC-4E3E-8D00-F90D7AD34832}" dt="2023-07-05T14:37:19.663" v="209" actId="27636"/>
      <pc:docMkLst>
        <pc:docMk/>
      </pc:docMkLst>
      <pc:sldChg chg="delSp modSp new mod">
        <pc:chgData name="M Fitzmaurice" userId="6c7b4885-75d3-443f-8209-1c7e88905996" providerId="ADAL" clId="{5B16F7A8-00EC-4E3E-8D00-F90D7AD34832}" dt="2023-07-05T14:30:57.504" v="129" actId="20577"/>
        <pc:sldMkLst>
          <pc:docMk/>
          <pc:sldMk cId="4199346088" sldId="268"/>
        </pc:sldMkLst>
        <pc:spChg chg="del">
          <ac:chgData name="M Fitzmaurice" userId="6c7b4885-75d3-443f-8209-1c7e88905996" providerId="ADAL" clId="{5B16F7A8-00EC-4E3E-8D00-F90D7AD34832}" dt="2023-07-05T14:26:33.038" v="1" actId="478"/>
          <ac:spMkLst>
            <pc:docMk/>
            <pc:sldMk cId="4199346088" sldId="268"/>
            <ac:spMk id="2" creationId="{F8E491D2-D39B-B60D-9CBC-5BA06D7073B8}"/>
          </ac:spMkLst>
        </pc:spChg>
        <pc:spChg chg="mod">
          <ac:chgData name="M Fitzmaurice" userId="6c7b4885-75d3-443f-8209-1c7e88905996" providerId="ADAL" clId="{5B16F7A8-00EC-4E3E-8D00-F90D7AD34832}" dt="2023-07-05T14:30:57.504" v="129" actId="20577"/>
          <ac:spMkLst>
            <pc:docMk/>
            <pc:sldMk cId="4199346088" sldId="268"/>
            <ac:spMk id="3" creationId="{0B9B3CB6-BB7B-483D-7B37-BD1E9698F2E0}"/>
          </ac:spMkLst>
        </pc:spChg>
      </pc:sldChg>
      <pc:sldChg chg="delSp modSp new mod">
        <pc:chgData name="M Fitzmaurice" userId="6c7b4885-75d3-443f-8209-1c7e88905996" providerId="ADAL" clId="{5B16F7A8-00EC-4E3E-8D00-F90D7AD34832}" dt="2023-07-05T14:37:19.663" v="209" actId="27636"/>
        <pc:sldMkLst>
          <pc:docMk/>
          <pc:sldMk cId="1627324921" sldId="269"/>
        </pc:sldMkLst>
        <pc:spChg chg="del">
          <ac:chgData name="M Fitzmaurice" userId="6c7b4885-75d3-443f-8209-1c7e88905996" providerId="ADAL" clId="{5B16F7A8-00EC-4E3E-8D00-F90D7AD34832}" dt="2023-07-05T14:31:36.267" v="131" actId="478"/>
          <ac:spMkLst>
            <pc:docMk/>
            <pc:sldMk cId="1627324921" sldId="269"/>
            <ac:spMk id="2" creationId="{598F2385-32E3-2185-E991-06F39D83D546}"/>
          </ac:spMkLst>
        </pc:spChg>
        <pc:spChg chg="mod">
          <ac:chgData name="M Fitzmaurice" userId="6c7b4885-75d3-443f-8209-1c7e88905996" providerId="ADAL" clId="{5B16F7A8-00EC-4E3E-8D00-F90D7AD34832}" dt="2023-07-05T14:37:19.663" v="209" actId="27636"/>
          <ac:spMkLst>
            <pc:docMk/>
            <pc:sldMk cId="1627324921" sldId="269"/>
            <ac:spMk id="3" creationId="{C6E205A3-6C1D-2A1D-1886-973B41ED2199}"/>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654843AD-B6AD-4BAA-BE36-9C18756777CD}" type="datetimeFigureOut">
              <a:rPr lang="en-GB" smtClean="0"/>
              <a:t>08/03/2024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05FC2A-108C-4CF8-B5E7-717D3F33948E}" type="slidenum">
              <a:rPr lang="en-GB" smtClean="0"/>
              <a:t>‹#›</a:t>
            </a:fld>
            <a:endParaRPr lang="en-GB"/>
          </a:p>
        </p:txBody>
      </p:sp>
    </p:spTree>
    <p:extLst>
      <p:ext uri="{BB962C8B-B14F-4D97-AF65-F5344CB8AC3E}">
        <p14:creationId xmlns:p14="http://schemas.microsoft.com/office/powerpoint/2010/main" val="36038160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54843AD-B6AD-4BAA-BE36-9C18756777CD}" type="datetimeFigureOut">
              <a:rPr lang="en-GB" smtClean="0"/>
              <a:t>08/03/2024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05FC2A-108C-4CF8-B5E7-717D3F33948E}" type="slidenum">
              <a:rPr lang="en-GB" smtClean="0"/>
              <a:t>‹#›</a:t>
            </a:fld>
            <a:endParaRPr lang="en-GB"/>
          </a:p>
        </p:txBody>
      </p:sp>
    </p:spTree>
    <p:extLst>
      <p:ext uri="{BB962C8B-B14F-4D97-AF65-F5344CB8AC3E}">
        <p14:creationId xmlns:p14="http://schemas.microsoft.com/office/powerpoint/2010/main" val="40605253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54843AD-B6AD-4BAA-BE36-9C18756777CD}" type="datetimeFigureOut">
              <a:rPr lang="en-GB" smtClean="0"/>
              <a:t>08/03/2024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05FC2A-108C-4CF8-B5E7-717D3F33948E}" type="slidenum">
              <a:rPr lang="en-GB" smtClean="0"/>
              <a:t>‹#›</a:t>
            </a:fld>
            <a:endParaRPr lang="en-GB"/>
          </a:p>
        </p:txBody>
      </p:sp>
    </p:spTree>
    <p:extLst>
      <p:ext uri="{BB962C8B-B14F-4D97-AF65-F5344CB8AC3E}">
        <p14:creationId xmlns:p14="http://schemas.microsoft.com/office/powerpoint/2010/main" val="25473295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54843AD-B6AD-4BAA-BE36-9C18756777CD}" type="datetimeFigureOut">
              <a:rPr lang="en-GB" smtClean="0"/>
              <a:t>08/03/2024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05FC2A-108C-4CF8-B5E7-717D3F33948E}" type="slidenum">
              <a:rPr lang="en-GB" smtClean="0"/>
              <a:t>‹#›</a:t>
            </a:fld>
            <a:endParaRPr lang="en-GB"/>
          </a:p>
        </p:txBody>
      </p:sp>
    </p:spTree>
    <p:extLst>
      <p:ext uri="{BB962C8B-B14F-4D97-AF65-F5344CB8AC3E}">
        <p14:creationId xmlns:p14="http://schemas.microsoft.com/office/powerpoint/2010/main" val="30108323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54843AD-B6AD-4BAA-BE36-9C18756777CD}" type="datetimeFigureOut">
              <a:rPr lang="en-GB" smtClean="0"/>
              <a:t>08/03/2024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05FC2A-108C-4CF8-B5E7-717D3F33948E}" type="slidenum">
              <a:rPr lang="en-GB" smtClean="0"/>
              <a:t>‹#›</a:t>
            </a:fld>
            <a:endParaRPr lang="en-GB"/>
          </a:p>
        </p:txBody>
      </p:sp>
    </p:spTree>
    <p:extLst>
      <p:ext uri="{BB962C8B-B14F-4D97-AF65-F5344CB8AC3E}">
        <p14:creationId xmlns:p14="http://schemas.microsoft.com/office/powerpoint/2010/main" val="41131070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654843AD-B6AD-4BAA-BE36-9C18756777CD}" type="datetimeFigureOut">
              <a:rPr lang="en-GB" smtClean="0"/>
              <a:t>08/03/2024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505FC2A-108C-4CF8-B5E7-717D3F33948E}" type="slidenum">
              <a:rPr lang="en-GB" smtClean="0"/>
              <a:t>‹#›</a:t>
            </a:fld>
            <a:endParaRPr lang="en-GB"/>
          </a:p>
        </p:txBody>
      </p:sp>
    </p:spTree>
    <p:extLst>
      <p:ext uri="{BB962C8B-B14F-4D97-AF65-F5344CB8AC3E}">
        <p14:creationId xmlns:p14="http://schemas.microsoft.com/office/powerpoint/2010/main" val="40594218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654843AD-B6AD-4BAA-BE36-9C18756777CD}" type="datetimeFigureOut">
              <a:rPr lang="en-GB" smtClean="0"/>
              <a:t>08/03/2024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505FC2A-108C-4CF8-B5E7-717D3F33948E}" type="slidenum">
              <a:rPr lang="en-GB" smtClean="0"/>
              <a:t>‹#›</a:t>
            </a:fld>
            <a:endParaRPr lang="en-GB"/>
          </a:p>
        </p:txBody>
      </p:sp>
    </p:spTree>
    <p:extLst>
      <p:ext uri="{BB962C8B-B14F-4D97-AF65-F5344CB8AC3E}">
        <p14:creationId xmlns:p14="http://schemas.microsoft.com/office/powerpoint/2010/main" val="10586040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654843AD-B6AD-4BAA-BE36-9C18756777CD}" type="datetimeFigureOut">
              <a:rPr lang="en-GB" smtClean="0"/>
              <a:t>08/03/2024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505FC2A-108C-4CF8-B5E7-717D3F33948E}" type="slidenum">
              <a:rPr lang="en-GB" smtClean="0"/>
              <a:t>‹#›</a:t>
            </a:fld>
            <a:endParaRPr lang="en-GB"/>
          </a:p>
        </p:txBody>
      </p:sp>
    </p:spTree>
    <p:extLst>
      <p:ext uri="{BB962C8B-B14F-4D97-AF65-F5344CB8AC3E}">
        <p14:creationId xmlns:p14="http://schemas.microsoft.com/office/powerpoint/2010/main" val="1077427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4843AD-B6AD-4BAA-BE36-9C18756777CD}" type="datetimeFigureOut">
              <a:rPr lang="en-GB" smtClean="0"/>
              <a:t>08/03/2024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505FC2A-108C-4CF8-B5E7-717D3F33948E}" type="slidenum">
              <a:rPr lang="en-GB" smtClean="0"/>
              <a:t>‹#›</a:t>
            </a:fld>
            <a:endParaRPr lang="en-GB"/>
          </a:p>
        </p:txBody>
      </p:sp>
    </p:spTree>
    <p:extLst>
      <p:ext uri="{BB962C8B-B14F-4D97-AF65-F5344CB8AC3E}">
        <p14:creationId xmlns:p14="http://schemas.microsoft.com/office/powerpoint/2010/main" val="486509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54843AD-B6AD-4BAA-BE36-9C18756777CD}" type="datetimeFigureOut">
              <a:rPr lang="en-GB" smtClean="0"/>
              <a:t>08/03/2024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505FC2A-108C-4CF8-B5E7-717D3F33948E}" type="slidenum">
              <a:rPr lang="en-GB" smtClean="0"/>
              <a:t>‹#›</a:t>
            </a:fld>
            <a:endParaRPr lang="en-GB"/>
          </a:p>
        </p:txBody>
      </p:sp>
    </p:spTree>
    <p:extLst>
      <p:ext uri="{BB962C8B-B14F-4D97-AF65-F5344CB8AC3E}">
        <p14:creationId xmlns:p14="http://schemas.microsoft.com/office/powerpoint/2010/main" val="15696616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54843AD-B6AD-4BAA-BE36-9C18756777CD}" type="datetimeFigureOut">
              <a:rPr lang="en-GB" smtClean="0"/>
              <a:t>08/03/2024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505FC2A-108C-4CF8-B5E7-717D3F33948E}" type="slidenum">
              <a:rPr lang="en-GB" smtClean="0"/>
              <a:t>‹#›</a:t>
            </a:fld>
            <a:endParaRPr lang="en-GB"/>
          </a:p>
        </p:txBody>
      </p:sp>
    </p:spTree>
    <p:extLst>
      <p:ext uri="{BB962C8B-B14F-4D97-AF65-F5344CB8AC3E}">
        <p14:creationId xmlns:p14="http://schemas.microsoft.com/office/powerpoint/2010/main" val="1173709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4843AD-B6AD-4BAA-BE36-9C18756777CD}" type="datetimeFigureOut">
              <a:rPr lang="en-GB" smtClean="0"/>
              <a:t>08/03/2024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05FC2A-108C-4CF8-B5E7-717D3F33948E}" type="slidenum">
              <a:rPr lang="en-GB" smtClean="0"/>
              <a:t>‹#›</a:t>
            </a:fld>
            <a:endParaRPr lang="en-GB"/>
          </a:p>
        </p:txBody>
      </p:sp>
    </p:spTree>
    <p:extLst>
      <p:ext uri="{BB962C8B-B14F-4D97-AF65-F5344CB8AC3E}">
        <p14:creationId xmlns:p14="http://schemas.microsoft.com/office/powerpoint/2010/main" val="1332053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opil.ouplaw.com/display/10.1093/law:epil/9780199231690/law-9780199231690-e1581?prd=EPI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629751E-812A-8CC1-6DCA-75FDA6A11E17}"/>
              </a:ext>
            </a:extLst>
          </p:cNvPr>
          <p:cNvSpPr>
            <a:spLocks noGrp="1"/>
          </p:cNvSpPr>
          <p:nvPr>
            <p:ph idx="1"/>
          </p:nvPr>
        </p:nvSpPr>
        <p:spPr/>
        <p:txBody>
          <a:bodyPr>
            <a:normAutofit lnSpcReduction="10000"/>
          </a:bodyPr>
          <a:lstStyle/>
          <a:p>
            <a:r>
              <a:rPr lang="en-GB" dirty="0">
                <a:solidFill>
                  <a:srgbClr val="FF0000"/>
                </a:solidFill>
              </a:rPr>
              <a:t>Environmental Impact Assessment (IEA)</a:t>
            </a:r>
            <a:endParaRPr lang="en-GB" dirty="0"/>
          </a:p>
          <a:p>
            <a:r>
              <a:rPr lang="en-GB" dirty="0"/>
              <a:t>Principle 17 of the Rio Declaration calls for an EIA to be undertaken for 'proposed activities that are likely to have a significant adverse impact on the environment’.  EIA is closely related to the Principle of prevention and the precautionary principle. </a:t>
            </a:r>
          </a:p>
          <a:p>
            <a:r>
              <a:rPr lang="en-GB" dirty="0"/>
              <a:t>This obligation is linked to the duty of ‘due diligence’. </a:t>
            </a:r>
          </a:p>
          <a:p>
            <a:r>
              <a:rPr lang="en-GB" dirty="0"/>
              <a:t>Within an international context the 1991 UNECE </a:t>
            </a:r>
            <a:r>
              <a:rPr lang="en-GB" dirty="0" err="1"/>
              <a:t>Covention</a:t>
            </a:r>
            <a:r>
              <a:rPr lang="en-GB" dirty="0"/>
              <a:t> on Environmental Impact Assessment in a Transboundary Context (‘Espoo Convention’)  is of special importance. very large number of international treaties include provisions requiring an EIA.  It is now a global convention, allowing to be its parties all members of the UN.</a:t>
            </a:r>
          </a:p>
        </p:txBody>
      </p:sp>
    </p:spTree>
    <p:extLst>
      <p:ext uri="{BB962C8B-B14F-4D97-AF65-F5344CB8AC3E}">
        <p14:creationId xmlns:p14="http://schemas.microsoft.com/office/powerpoint/2010/main" val="1077247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A0F92D-C317-F732-7018-FF98AC5AF7E7}"/>
              </a:ext>
            </a:extLst>
          </p:cNvPr>
          <p:cNvSpPr>
            <a:spLocks noGrp="1"/>
          </p:cNvSpPr>
          <p:nvPr>
            <p:ph idx="1"/>
          </p:nvPr>
        </p:nvSpPr>
        <p:spPr>
          <a:xfrm>
            <a:off x="620202" y="389614"/>
            <a:ext cx="10733598" cy="5787349"/>
          </a:xfrm>
        </p:spPr>
        <p:txBody>
          <a:bodyPr/>
          <a:lstStyle/>
          <a:p>
            <a:r>
              <a:rPr lang="en-GB" dirty="0"/>
              <a:t>According to  Art. 2 (1), of the Espoo Convention the commitment of all parties to take all appropriate and effective measures to prevent, reduce and control significant adverse transboundary environmental impact from proposed activities. So, the parties have to carry out an EIA for certain activities within their jurisdiction if they are likely to have a ‘significant adverse transboundary impact’ (see </a:t>
            </a:r>
            <a:r>
              <a:rPr lang="en-GB" dirty="0" err="1"/>
              <a:t>eg</a:t>
            </a:r>
            <a:r>
              <a:rPr lang="en-GB" dirty="0"/>
              <a:t> Art. 2 (2) Espoo Convention). Furthermore, they have to notify and consult with potentially affected States about the expected transboundary effects of the activity.</a:t>
            </a:r>
          </a:p>
        </p:txBody>
      </p:sp>
    </p:spTree>
    <p:extLst>
      <p:ext uri="{BB962C8B-B14F-4D97-AF65-F5344CB8AC3E}">
        <p14:creationId xmlns:p14="http://schemas.microsoft.com/office/powerpoint/2010/main" val="28907161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554C13F-45E1-DB77-4C28-43E3E4961282}"/>
              </a:ext>
            </a:extLst>
          </p:cNvPr>
          <p:cNvSpPr>
            <a:spLocks noGrp="1"/>
          </p:cNvSpPr>
          <p:nvPr>
            <p:ph idx="1"/>
          </p:nvPr>
        </p:nvSpPr>
        <p:spPr>
          <a:xfrm>
            <a:off x="628153" y="811033"/>
            <a:ext cx="10725647" cy="5365930"/>
          </a:xfrm>
        </p:spPr>
        <p:txBody>
          <a:bodyPr/>
          <a:lstStyle/>
          <a:p>
            <a:r>
              <a:rPr lang="en-GB" dirty="0"/>
              <a:t>Basic principles of the Espoo Convention: </a:t>
            </a:r>
          </a:p>
          <a:p>
            <a:r>
              <a:rPr lang="en-GB" dirty="0"/>
              <a:t>(1) Art. 2 (2) Espoo Convention: the obligation to carry out an EIA arises under two conditions. First, the activity must be listed in Appendix I Espoo Convention. Second, the activity is likely to cause significant adverse transboundary impact. </a:t>
            </a:r>
          </a:p>
          <a:p>
            <a:r>
              <a:rPr lang="en-GB" dirty="0"/>
              <a:t>(2) For projects likely to cause significant adverse transboundary impact but not listed in Appendix I Espoo Convention, parties shall enter into discussions in order to determine whether an EIA shall be undertaken (see </a:t>
            </a:r>
            <a:r>
              <a:rPr lang="en-GB" dirty="0" err="1"/>
              <a:t>eg</a:t>
            </a:r>
            <a:r>
              <a:rPr lang="en-GB" dirty="0"/>
              <a:t> Art. 2 (5) Espoo Convention). </a:t>
            </a:r>
          </a:p>
        </p:txBody>
      </p:sp>
    </p:spTree>
    <p:extLst>
      <p:ext uri="{BB962C8B-B14F-4D97-AF65-F5344CB8AC3E}">
        <p14:creationId xmlns:p14="http://schemas.microsoft.com/office/powerpoint/2010/main" val="32673026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AD78E2F-999D-DA72-DDF1-6BA84EC8D764}"/>
              </a:ext>
            </a:extLst>
          </p:cNvPr>
          <p:cNvSpPr>
            <a:spLocks noGrp="1"/>
          </p:cNvSpPr>
          <p:nvPr>
            <p:ph idx="1"/>
          </p:nvPr>
        </p:nvSpPr>
        <p:spPr>
          <a:xfrm>
            <a:off x="917713" y="505708"/>
            <a:ext cx="10515600" cy="4351338"/>
          </a:xfrm>
        </p:spPr>
        <p:txBody>
          <a:bodyPr>
            <a:normAutofit lnSpcReduction="10000"/>
          </a:bodyPr>
          <a:lstStyle/>
          <a:p>
            <a:r>
              <a:rPr lang="en-GB" dirty="0"/>
              <a:t>(3) Obligation to notify and consultation. Any activity submitted to an EIA under Art. 2 (2) Espoo Convention has to be notified to the (potentially) affected State, Art. 2 (4) Espoo Convention.</a:t>
            </a:r>
          </a:p>
          <a:p>
            <a:r>
              <a:rPr lang="en-GB" dirty="0"/>
              <a:t>(4) The Espoo Convention provides for numerous procedural requirements. The EIA has to be undertaken prior to a decision to authorize or undertake a proposed activity (Art. 2 (3) Espoo Convention), </a:t>
            </a:r>
            <a:r>
              <a:rPr lang="en-GB" dirty="0">
                <a:solidFill>
                  <a:srgbClr val="FF0000"/>
                </a:solidFill>
              </a:rPr>
              <a:t>public participation </a:t>
            </a:r>
            <a:r>
              <a:rPr lang="en-GB" dirty="0"/>
              <a:t>has to be assured (Art. 2 (6), Art. 3 (8) Espoo Convention) in a non-discriminatory manner.</a:t>
            </a:r>
          </a:p>
          <a:p>
            <a:r>
              <a:rPr lang="en-GB" dirty="0"/>
              <a:t>(5) Post-project analysis and follow-up: parties have to decide, on request of another party, whether and to what extent a post-project analysis is to be carried out .</a:t>
            </a:r>
          </a:p>
          <a:p>
            <a:endParaRPr lang="en-GB" dirty="0"/>
          </a:p>
        </p:txBody>
      </p:sp>
    </p:spTree>
    <p:extLst>
      <p:ext uri="{BB962C8B-B14F-4D97-AF65-F5344CB8AC3E}">
        <p14:creationId xmlns:p14="http://schemas.microsoft.com/office/powerpoint/2010/main" val="26697752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6A1C9D1-A131-8BB3-3B78-7DB59CD43D9D}"/>
              </a:ext>
            </a:extLst>
          </p:cNvPr>
          <p:cNvSpPr>
            <a:spLocks noGrp="1"/>
          </p:cNvSpPr>
          <p:nvPr>
            <p:ph idx="1"/>
          </p:nvPr>
        </p:nvSpPr>
        <p:spPr>
          <a:xfrm>
            <a:off x="842838" y="445273"/>
            <a:ext cx="10510962" cy="5731690"/>
          </a:xfrm>
        </p:spPr>
        <p:txBody>
          <a:bodyPr/>
          <a:lstStyle/>
          <a:p>
            <a:r>
              <a:rPr lang="en-GB" dirty="0">
                <a:solidFill>
                  <a:srgbClr val="FF0000"/>
                </a:solidFill>
              </a:rPr>
              <a:t>The 2003  the Kiev Protocol on Strategic Environmental Assessment to</a:t>
            </a:r>
          </a:p>
          <a:p>
            <a:pPr marL="0" indent="0">
              <a:buNone/>
            </a:pPr>
            <a:r>
              <a:rPr lang="en-GB" dirty="0">
                <a:solidFill>
                  <a:srgbClr val="FF0000"/>
                </a:solidFill>
              </a:rPr>
              <a:t> the Espoo Convention</a:t>
            </a:r>
          </a:p>
          <a:p>
            <a:pPr marL="0" indent="0">
              <a:buNone/>
            </a:pPr>
            <a:r>
              <a:rPr lang="en-GB" dirty="0"/>
              <a:t>The main objectives of the Kiev Protocol: </a:t>
            </a:r>
          </a:p>
          <a:p>
            <a:pPr marL="514350" indent="-514350">
              <a:buAutoNum type="arabicParenBoth"/>
            </a:pPr>
            <a:r>
              <a:rPr lang="en-GB" dirty="0"/>
              <a:t>Its objective is to provide for a high level of protection of the environment, including health, by ensuring that environmental considerations are taken into account in the development of plans and programmes, by contributing to the consideration of environmental concerns in the preparation of policies and legislation, by establishing transparent and effective procedures for SEA and by providing for very extensive public participation. </a:t>
            </a:r>
          </a:p>
          <a:p>
            <a:pPr marL="514350" indent="-514350">
              <a:buAutoNum type="arabicParenBoth"/>
            </a:pPr>
            <a:r>
              <a:rPr lang="en-GB" dirty="0"/>
              <a:t>  Art. 4 (1) Protocol to the Espoo Convention:  each party shall ensure that a SEA is carried out for plans and programmes referred to in Art. 4 (2)</a:t>
            </a:r>
          </a:p>
        </p:txBody>
      </p:sp>
    </p:spTree>
    <p:extLst>
      <p:ext uri="{BB962C8B-B14F-4D97-AF65-F5344CB8AC3E}">
        <p14:creationId xmlns:p14="http://schemas.microsoft.com/office/powerpoint/2010/main" val="24003852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7805102-372B-7CBE-F089-21A7379B7E5F}"/>
              </a:ext>
            </a:extLst>
          </p:cNvPr>
          <p:cNvSpPr>
            <a:spLocks noGrp="1"/>
          </p:cNvSpPr>
          <p:nvPr>
            <p:ph idx="1"/>
          </p:nvPr>
        </p:nvSpPr>
        <p:spPr>
          <a:xfrm>
            <a:off x="742784" y="1006641"/>
            <a:ext cx="10515600" cy="4351338"/>
          </a:xfrm>
        </p:spPr>
        <p:txBody>
          <a:bodyPr/>
          <a:lstStyle/>
          <a:p>
            <a:r>
              <a:rPr lang="en-GB" dirty="0"/>
              <a:t>(3) Public participation:  Art. 8 of the Kiev Protocol.</a:t>
            </a:r>
          </a:p>
          <a:p>
            <a:r>
              <a:rPr lang="en-GB" dirty="0"/>
              <a:t>(4) Parties shall endeavour to ensure that environmental concerns are considered and integrated in the preparation of policies and legislation which are likely to have significant environmental effects:  Art. 13 of the Kiev Protocol.  ( </a:t>
            </a:r>
            <a:r>
              <a:rPr lang="en-GB" sz="1200" dirty="0"/>
              <a:t>see Astrid </a:t>
            </a:r>
            <a:r>
              <a:rPr lang="en-GB" sz="1200" dirty="0" err="1"/>
              <a:t>Epiney</a:t>
            </a:r>
            <a:r>
              <a:rPr lang="en-GB" sz="1200" dirty="0"/>
              <a:t>, Environmental Impact Assessment, Oxford Public International Law, </a:t>
            </a:r>
            <a:r>
              <a:rPr lang="en-GB" sz="1200" dirty="0">
                <a:hlinkClick r:id="rId2"/>
              </a:rPr>
              <a:t>https://opil.ouplaw.com/display/10.1093/law:epil/9780199231690/law-9780199231690-e1581?prd=EPIL</a:t>
            </a:r>
            <a:r>
              <a:rPr lang="en-GB" dirty="0"/>
              <a:t>)  </a:t>
            </a:r>
          </a:p>
          <a:p>
            <a:endParaRPr lang="en-GB" dirty="0"/>
          </a:p>
        </p:txBody>
      </p:sp>
    </p:spTree>
    <p:extLst>
      <p:ext uri="{BB962C8B-B14F-4D97-AF65-F5344CB8AC3E}">
        <p14:creationId xmlns:p14="http://schemas.microsoft.com/office/powerpoint/2010/main" val="7543814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2D255B0-9F7A-3CFC-F15B-4C4E8251B0C4}"/>
              </a:ext>
            </a:extLst>
          </p:cNvPr>
          <p:cNvSpPr>
            <a:spLocks noGrp="1"/>
          </p:cNvSpPr>
          <p:nvPr>
            <p:ph idx="1"/>
          </p:nvPr>
        </p:nvSpPr>
        <p:spPr>
          <a:xfrm>
            <a:off x="731520" y="0"/>
            <a:ext cx="10622280" cy="6858000"/>
          </a:xfrm>
        </p:spPr>
        <p:txBody>
          <a:bodyPr>
            <a:normAutofit lnSpcReduction="10000"/>
          </a:bodyPr>
          <a:lstStyle/>
          <a:p>
            <a:r>
              <a:rPr lang="en-GB" dirty="0"/>
              <a:t>EIA was also recognised by the International Law Commission (ILC) in 2001 Draft Articles on Draft Articles on Prevention of Transboundary Harm from Hazardous Activities (Article 7) and 2021 Draft guidelines on the protection of the atmosphere (Guideline 7) .</a:t>
            </a:r>
          </a:p>
          <a:p>
            <a:r>
              <a:rPr lang="en-GB" dirty="0"/>
              <a:t>See also: the 1987 UNEP Goals and Principles of Environmental Impact</a:t>
            </a:r>
          </a:p>
          <a:p>
            <a:r>
              <a:rPr lang="en-GB" dirty="0"/>
              <a:t>Assessment. </a:t>
            </a:r>
          </a:p>
          <a:p>
            <a:r>
              <a:rPr lang="en-GB" dirty="0"/>
              <a:t>There is an extensive case law in respect of the EIA: </a:t>
            </a:r>
          </a:p>
          <a:p>
            <a:r>
              <a:rPr lang="en-GB" dirty="0"/>
              <a:t>International Court of Justice:</a:t>
            </a:r>
          </a:p>
          <a:p>
            <a:r>
              <a:rPr lang="en-GB" dirty="0"/>
              <a:t>2010, </a:t>
            </a:r>
            <a:r>
              <a:rPr lang="en-GB" i="1" dirty="0"/>
              <a:t>Pulp Mills </a:t>
            </a:r>
            <a:r>
              <a:rPr lang="en-GB" dirty="0"/>
              <a:t>case;</a:t>
            </a:r>
          </a:p>
          <a:p>
            <a:r>
              <a:rPr lang="en-GB" dirty="0"/>
              <a:t>2015, </a:t>
            </a:r>
            <a:r>
              <a:rPr lang="en-GB" i="1" dirty="0"/>
              <a:t>Certain Activities Carried by Nicaragua in the Border Area (Costa Rica v. Nicaragua); Construction of a Road in Costa Rica along San Juan River (Nicaragua v. Costa Rica. </a:t>
            </a:r>
          </a:p>
          <a:p>
            <a:r>
              <a:rPr lang="en-GB" dirty="0"/>
              <a:t>The International Tribunal for the Law of the Sea (ITLOS):</a:t>
            </a:r>
          </a:p>
          <a:p>
            <a:r>
              <a:rPr lang="en-GB" dirty="0"/>
              <a:t>2011, </a:t>
            </a:r>
            <a:r>
              <a:rPr lang="en-GB" i="1" dirty="0"/>
              <a:t>Responsibilities of States Sponsoring Persons and Entities with Respect to Activities in the Area</a:t>
            </a:r>
            <a:r>
              <a:rPr lang="en-GB" dirty="0"/>
              <a:t>, (Seabed Dispute Chamber).</a:t>
            </a:r>
          </a:p>
        </p:txBody>
      </p:sp>
    </p:spTree>
    <p:extLst>
      <p:ext uri="{BB962C8B-B14F-4D97-AF65-F5344CB8AC3E}">
        <p14:creationId xmlns:p14="http://schemas.microsoft.com/office/powerpoint/2010/main" val="27892858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680293B847B894989892D174729E62A" ma:contentTypeVersion="4" ma:contentTypeDescription="Create a new document." ma:contentTypeScope="" ma:versionID="ce73304cb62faee3d5aa4b969a6aff15">
  <xsd:schema xmlns:xsd="http://www.w3.org/2001/XMLSchema" xmlns:xs="http://www.w3.org/2001/XMLSchema" xmlns:p="http://schemas.microsoft.com/office/2006/metadata/properties" xmlns:ns3="2a46edd2-a00f-4e4f-8bf5-56bbc6af714a" targetNamespace="http://schemas.microsoft.com/office/2006/metadata/properties" ma:root="true" ma:fieldsID="956fbf7e3bacb1ba4df34882d253ffe2" ns3:_="">
    <xsd:import namespace="2a46edd2-a00f-4e4f-8bf5-56bbc6af714a"/>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a46edd2-a00f-4e4f-8bf5-56bbc6af714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015CF42-968E-4CC9-8B8B-FF53D7E3B98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a46edd2-a00f-4e4f-8bf5-56bbc6af714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BC3C11E-DCD1-4185-BB49-BC974CE9F0F5}">
  <ds:schemaRefs>
    <ds:schemaRef ds:uri="http://schemas.microsoft.com/sharepoint/v3/contenttype/forms"/>
  </ds:schemaRefs>
</ds:datastoreItem>
</file>

<file path=customXml/itemProps3.xml><?xml version="1.0" encoding="utf-8"?>
<ds:datastoreItem xmlns:ds="http://schemas.openxmlformats.org/officeDocument/2006/customXml" ds:itemID="{F6F187DF-376B-4F35-A414-D74AC6B8674A}">
  <ds:schemaRefs>
    <ds:schemaRef ds:uri="2a46edd2-a00f-4e4f-8bf5-56bbc6af714a"/>
    <ds:schemaRef ds:uri="http://schemas.microsoft.com/office/2006/documentManagement/types"/>
    <ds:schemaRef ds:uri="http://schemas.openxmlformats.org/package/2006/metadata/core-properties"/>
    <ds:schemaRef ds:uri="http://purl.org/dc/dcmitype/"/>
    <ds:schemaRef ds:uri="http://purl.org/dc/elements/1.1/"/>
    <ds:schemaRef ds:uri="http://schemas.microsoft.com/office/2006/metadata/properties"/>
    <ds:schemaRef ds:uri="http://schemas.microsoft.com/office/infopath/2007/PartnerControls"/>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otalTime>307</TotalTime>
  <Words>816</Words>
  <Application>Microsoft Office PowerPoint</Application>
  <PresentationFormat>Widescreen</PresentationFormat>
  <Paragraphs>27</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Queen Mary, University of London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 Fitzmaurice</dc:creator>
  <cp:lastModifiedBy>Yoana Ivanova</cp:lastModifiedBy>
  <cp:revision>27</cp:revision>
  <dcterms:created xsi:type="dcterms:W3CDTF">2018-10-13T09:46:50Z</dcterms:created>
  <dcterms:modified xsi:type="dcterms:W3CDTF">2024-03-08T18:25:50Z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0x0101005680293B847B894989892D174729E62A</vt:lpwstr>
  </property>
</Properties>
</file>