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75" y="3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uard Morena" userId="S::edouard.morena@ulip.lon.ac.uk::2e121fa9-f008-4742-97be-48a08069b91e" providerId="AD" clId="Web-{1BDFAE65-A0B5-8422-C889-BF6F10D50802}"/>
    <pc:docChg chg="addSld modSld">
      <pc:chgData name="Edouard Morena" userId="S::edouard.morena@ulip.lon.ac.uk::2e121fa9-f008-4742-97be-48a08069b91e" providerId="AD" clId="Web-{1BDFAE65-A0B5-8422-C889-BF6F10D50802}" dt="2020-11-06T08:02:05.252" v="3985" actId="14100"/>
      <pc:docMkLst>
        <pc:docMk/>
      </pc:docMkLst>
      <pc:sldChg chg="addSp modSp mod setBg">
        <pc:chgData name="Edouard Morena" userId="S::edouard.morena@ulip.lon.ac.uk::2e121fa9-f008-4742-97be-48a08069b91e" providerId="AD" clId="Web-{1BDFAE65-A0B5-8422-C889-BF6F10D50802}" dt="2020-11-06T07:59:34.434" v="3882" actId="20577"/>
        <pc:sldMkLst>
          <pc:docMk/>
          <pc:sldMk cId="3685782525" sldId="257"/>
        </pc:sldMkLst>
        <pc:spChg chg="mod">
          <ac:chgData name="Edouard Morena" userId="S::edouard.morena@ulip.lon.ac.uk::2e121fa9-f008-4742-97be-48a08069b91e" providerId="AD" clId="Web-{1BDFAE65-A0B5-8422-C889-BF6F10D50802}" dt="2020-11-05T18:09:32.413" v="3732"/>
          <ac:spMkLst>
            <pc:docMk/>
            <pc:sldMk cId="3685782525" sldId="257"/>
            <ac:spMk id="2" creationId="{959F61A8-DD77-47E0-85D2-FFD30AFAAD3A}"/>
          </ac:spMkLst>
        </pc:spChg>
        <pc:spChg chg="mod">
          <ac:chgData name="Edouard Morena" userId="S::edouard.morena@ulip.lon.ac.uk::2e121fa9-f008-4742-97be-48a08069b91e" providerId="AD" clId="Web-{1BDFAE65-A0B5-8422-C889-BF6F10D50802}" dt="2020-11-06T07:59:34.434" v="3882" actId="20577"/>
          <ac:spMkLst>
            <pc:docMk/>
            <pc:sldMk cId="3685782525" sldId="257"/>
            <ac:spMk id="3" creationId="{B840DADF-7326-4530-879E-9AFE2F316DE8}"/>
          </ac:spMkLst>
        </pc:spChg>
        <pc:spChg chg="add">
          <ac:chgData name="Edouard Morena" userId="S::edouard.morena@ulip.lon.ac.uk::2e121fa9-f008-4742-97be-48a08069b91e" providerId="AD" clId="Web-{1BDFAE65-A0B5-8422-C889-BF6F10D50802}" dt="2020-11-05T18:09:32.413" v="3732"/>
          <ac:spMkLst>
            <pc:docMk/>
            <pc:sldMk cId="3685782525" sldId="257"/>
            <ac:spMk id="9" creationId="{8FC9BE17-9A7B-462D-AE50-3D8777387304}"/>
          </ac:spMkLst>
        </pc:spChg>
        <pc:spChg chg="add">
          <ac:chgData name="Edouard Morena" userId="S::edouard.morena@ulip.lon.ac.uk::2e121fa9-f008-4742-97be-48a08069b91e" providerId="AD" clId="Web-{1BDFAE65-A0B5-8422-C889-BF6F10D50802}" dt="2020-11-05T18:09:32.413" v="3732"/>
          <ac:spMkLst>
            <pc:docMk/>
            <pc:sldMk cId="3685782525" sldId="257"/>
            <ac:spMk id="11" creationId="{3EBE8569-6AEC-4B8C-8D53-2DE337CDBA65}"/>
          </ac:spMkLst>
        </pc:spChg>
        <pc:spChg chg="add">
          <ac:chgData name="Edouard Morena" userId="S::edouard.morena@ulip.lon.ac.uk::2e121fa9-f008-4742-97be-48a08069b91e" providerId="AD" clId="Web-{1BDFAE65-A0B5-8422-C889-BF6F10D50802}" dt="2020-11-05T18:09:32.413" v="3732"/>
          <ac:spMkLst>
            <pc:docMk/>
            <pc:sldMk cId="3685782525" sldId="257"/>
            <ac:spMk id="13" creationId="{55D4142C-5077-457F-A6AD-3FECFDB39685}"/>
          </ac:spMkLst>
        </pc:spChg>
        <pc:spChg chg="add">
          <ac:chgData name="Edouard Morena" userId="S::edouard.morena@ulip.lon.ac.uk::2e121fa9-f008-4742-97be-48a08069b91e" providerId="AD" clId="Web-{1BDFAE65-A0B5-8422-C889-BF6F10D50802}" dt="2020-11-05T18:09:32.413" v="3732"/>
          <ac:spMkLst>
            <pc:docMk/>
            <pc:sldMk cId="3685782525" sldId="257"/>
            <ac:spMk id="15" creationId="{7A5F0580-5EE9-419F-96EE-B6529EF6E7D0}"/>
          </ac:spMkLst>
        </pc:spChg>
        <pc:picChg chg="add mod ord">
          <ac:chgData name="Edouard Morena" userId="S::edouard.morena@ulip.lon.ac.uk::2e121fa9-f008-4742-97be-48a08069b91e" providerId="AD" clId="Web-{1BDFAE65-A0B5-8422-C889-BF6F10D50802}" dt="2020-11-05T18:09:32.413" v="3732"/>
          <ac:picMkLst>
            <pc:docMk/>
            <pc:sldMk cId="3685782525" sldId="257"/>
            <ac:picMk id="4" creationId="{DFF7C754-43DD-41CC-9404-9ECB9071B8F9}"/>
          </ac:picMkLst>
        </pc:picChg>
      </pc:sldChg>
      <pc:sldChg chg="addSp modSp mod setBg">
        <pc:chgData name="Edouard Morena" userId="S::edouard.morena@ulip.lon.ac.uk::2e121fa9-f008-4742-97be-48a08069b91e" providerId="AD" clId="Web-{1BDFAE65-A0B5-8422-C889-BF6F10D50802}" dt="2020-11-05T18:10:59.794" v="3749" actId="20577"/>
        <pc:sldMkLst>
          <pc:docMk/>
          <pc:sldMk cId="838296508" sldId="258"/>
        </pc:sldMkLst>
        <pc:spChg chg="mod">
          <ac:chgData name="Edouard Morena" userId="S::edouard.morena@ulip.lon.ac.uk::2e121fa9-f008-4742-97be-48a08069b91e" providerId="AD" clId="Web-{1BDFAE65-A0B5-8422-C889-BF6F10D50802}" dt="2020-11-05T18:10:51.090" v="3744"/>
          <ac:spMkLst>
            <pc:docMk/>
            <pc:sldMk cId="838296508" sldId="258"/>
            <ac:spMk id="2" creationId="{C56BC3C3-7E20-4A1D-A912-D6AFAE3E7113}"/>
          </ac:spMkLst>
        </pc:spChg>
        <pc:spChg chg="mod">
          <ac:chgData name="Edouard Morena" userId="S::edouard.morena@ulip.lon.ac.uk::2e121fa9-f008-4742-97be-48a08069b91e" providerId="AD" clId="Web-{1BDFAE65-A0B5-8422-C889-BF6F10D50802}" dt="2020-11-05T18:10:59.794" v="3749" actId="20577"/>
          <ac:spMkLst>
            <pc:docMk/>
            <pc:sldMk cId="838296508" sldId="258"/>
            <ac:spMk id="3" creationId="{8CCE598C-9003-4780-B233-1BA630264DE6}"/>
          </ac:spMkLst>
        </pc:spChg>
        <pc:spChg chg="add">
          <ac:chgData name="Edouard Morena" userId="S::edouard.morena@ulip.lon.ac.uk::2e121fa9-f008-4742-97be-48a08069b91e" providerId="AD" clId="Web-{1BDFAE65-A0B5-8422-C889-BF6F10D50802}" dt="2020-11-05T18:10:51.090" v="3744"/>
          <ac:spMkLst>
            <pc:docMk/>
            <pc:sldMk cId="838296508" sldId="258"/>
            <ac:spMk id="9" creationId="{8FC9BE17-9A7B-462D-AE50-3D8777387304}"/>
          </ac:spMkLst>
        </pc:spChg>
        <pc:spChg chg="add">
          <ac:chgData name="Edouard Morena" userId="S::edouard.morena@ulip.lon.ac.uk::2e121fa9-f008-4742-97be-48a08069b91e" providerId="AD" clId="Web-{1BDFAE65-A0B5-8422-C889-BF6F10D50802}" dt="2020-11-05T18:10:51.090" v="3744"/>
          <ac:spMkLst>
            <pc:docMk/>
            <pc:sldMk cId="838296508" sldId="258"/>
            <ac:spMk id="11" creationId="{3EBE8569-6AEC-4B8C-8D53-2DE337CDBA65}"/>
          </ac:spMkLst>
        </pc:spChg>
        <pc:spChg chg="add">
          <ac:chgData name="Edouard Morena" userId="S::edouard.morena@ulip.lon.ac.uk::2e121fa9-f008-4742-97be-48a08069b91e" providerId="AD" clId="Web-{1BDFAE65-A0B5-8422-C889-BF6F10D50802}" dt="2020-11-05T18:10:51.090" v="3744"/>
          <ac:spMkLst>
            <pc:docMk/>
            <pc:sldMk cId="838296508" sldId="258"/>
            <ac:spMk id="13" creationId="{55D4142C-5077-457F-A6AD-3FECFDB39685}"/>
          </ac:spMkLst>
        </pc:spChg>
        <pc:spChg chg="add">
          <ac:chgData name="Edouard Morena" userId="S::edouard.morena@ulip.lon.ac.uk::2e121fa9-f008-4742-97be-48a08069b91e" providerId="AD" clId="Web-{1BDFAE65-A0B5-8422-C889-BF6F10D50802}" dt="2020-11-05T18:10:51.090" v="3744"/>
          <ac:spMkLst>
            <pc:docMk/>
            <pc:sldMk cId="838296508" sldId="258"/>
            <ac:spMk id="15" creationId="{7A5F0580-5EE9-419F-96EE-B6529EF6E7D0}"/>
          </ac:spMkLst>
        </pc:spChg>
        <pc:picChg chg="add mod ord">
          <ac:chgData name="Edouard Morena" userId="S::edouard.morena@ulip.lon.ac.uk::2e121fa9-f008-4742-97be-48a08069b91e" providerId="AD" clId="Web-{1BDFAE65-A0B5-8422-C889-BF6F10D50802}" dt="2020-11-05T18:10:51.090" v="3744"/>
          <ac:picMkLst>
            <pc:docMk/>
            <pc:sldMk cId="838296508" sldId="258"/>
            <ac:picMk id="4" creationId="{8A45FFCF-44DF-4BAE-8ACA-B43E3351549D}"/>
          </ac:picMkLst>
        </pc:picChg>
      </pc:sldChg>
      <pc:sldChg chg="addSp modSp mod setBg">
        <pc:chgData name="Edouard Morena" userId="S::edouard.morena@ulip.lon.ac.uk::2e121fa9-f008-4742-97be-48a08069b91e" providerId="AD" clId="Web-{1BDFAE65-A0B5-8422-C889-BF6F10D50802}" dt="2020-11-06T08:00:02.576" v="3884" actId="20577"/>
        <pc:sldMkLst>
          <pc:docMk/>
          <pc:sldMk cId="293736895" sldId="259"/>
        </pc:sldMkLst>
        <pc:spChg chg="mod">
          <ac:chgData name="Edouard Morena" userId="S::edouard.morena@ulip.lon.ac.uk::2e121fa9-f008-4742-97be-48a08069b91e" providerId="AD" clId="Web-{1BDFAE65-A0B5-8422-C889-BF6F10D50802}" dt="2020-11-05T18:11:53.517" v="3751"/>
          <ac:spMkLst>
            <pc:docMk/>
            <pc:sldMk cId="293736895" sldId="259"/>
            <ac:spMk id="2" creationId="{A4AEB086-FE27-461A-B3E2-E118561E580E}"/>
          </ac:spMkLst>
        </pc:spChg>
        <pc:spChg chg="mod">
          <ac:chgData name="Edouard Morena" userId="S::edouard.morena@ulip.lon.ac.uk::2e121fa9-f008-4742-97be-48a08069b91e" providerId="AD" clId="Web-{1BDFAE65-A0B5-8422-C889-BF6F10D50802}" dt="2020-11-06T08:00:02.576" v="3884" actId="20577"/>
          <ac:spMkLst>
            <pc:docMk/>
            <pc:sldMk cId="293736895" sldId="259"/>
            <ac:spMk id="3" creationId="{F3FC891B-1F90-438A-BDE2-608F40E44647}"/>
          </ac:spMkLst>
        </pc:spChg>
        <pc:spChg chg="add">
          <ac:chgData name="Edouard Morena" userId="S::edouard.morena@ulip.lon.ac.uk::2e121fa9-f008-4742-97be-48a08069b91e" providerId="AD" clId="Web-{1BDFAE65-A0B5-8422-C889-BF6F10D50802}" dt="2020-11-05T18:11:53.517" v="3751"/>
          <ac:spMkLst>
            <pc:docMk/>
            <pc:sldMk cId="293736895" sldId="259"/>
            <ac:spMk id="9" creationId="{8FC9BE17-9A7B-462D-AE50-3D8777387304}"/>
          </ac:spMkLst>
        </pc:spChg>
        <pc:spChg chg="add">
          <ac:chgData name="Edouard Morena" userId="S::edouard.morena@ulip.lon.ac.uk::2e121fa9-f008-4742-97be-48a08069b91e" providerId="AD" clId="Web-{1BDFAE65-A0B5-8422-C889-BF6F10D50802}" dt="2020-11-05T18:11:53.517" v="3751"/>
          <ac:spMkLst>
            <pc:docMk/>
            <pc:sldMk cId="293736895" sldId="259"/>
            <ac:spMk id="11" creationId="{3EBE8569-6AEC-4B8C-8D53-2DE337CDBA65}"/>
          </ac:spMkLst>
        </pc:spChg>
        <pc:spChg chg="add">
          <ac:chgData name="Edouard Morena" userId="S::edouard.morena@ulip.lon.ac.uk::2e121fa9-f008-4742-97be-48a08069b91e" providerId="AD" clId="Web-{1BDFAE65-A0B5-8422-C889-BF6F10D50802}" dt="2020-11-05T18:11:53.517" v="3751"/>
          <ac:spMkLst>
            <pc:docMk/>
            <pc:sldMk cId="293736895" sldId="259"/>
            <ac:spMk id="13" creationId="{55D4142C-5077-457F-A6AD-3FECFDB39685}"/>
          </ac:spMkLst>
        </pc:spChg>
        <pc:spChg chg="add">
          <ac:chgData name="Edouard Morena" userId="S::edouard.morena@ulip.lon.ac.uk::2e121fa9-f008-4742-97be-48a08069b91e" providerId="AD" clId="Web-{1BDFAE65-A0B5-8422-C889-BF6F10D50802}" dt="2020-11-05T18:11:53.517" v="3751"/>
          <ac:spMkLst>
            <pc:docMk/>
            <pc:sldMk cId="293736895" sldId="259"/>
            <ac:spMk id="15" creationId="{7A5F0580-5EE9-419F-96EE-B6529EF6E7D0}"/>
          </ac:spMkLst>
        </pc:spChg>
        <pc:picChg chg="add mod ord">
          <ac:chgData name="Edouard Morena" userId="S::edouard.morena@ulip.lon.ac.uk::2e121fa9-f008-4742-97be-48a08069b91e" providerId="AD" clId="Web-{1BDFAE65-A0B5-8422-C889-BF6F10D50802}" dt="2020-11-05T18:11:53.517" v="3751"/>
          <ac:picMkLst>
            <pc:docMk/>
            <pc:sldMk cId="293736895" sldId="259"/>
            <ac:picMk id="4" creationId="{6E08A6B5-704B-48C3-A886-83AB267D7E8C}"/>
          </ac:picMkLst>
        </pc:picChg>
      </pc:sldChg>
      <pc:sldChg chg="addSp delSp modSp mod setBg">
        <pc:chgData name="Edouard Morena" userId="S::edouard.morena@ulip.lon.ac.uk::2e121fa9-f008-4742-97be-48a08069b91e" providerId="AD" clId="Web-{1BDFAE65-A0B5-8422-C889-BF6F10D50802}" dt="2020-11-06T08:02:05.252" v="3985" actId="14100"/>
        <pc:sldMkLst>
          <pc:docMk/>
          <pc:sldMk cId="2621961567" sldId="260"/>
        </pc:sldMkLst>
        <pc:spChg chg="mod">
          <ac:chgData name="Edouard Morena" userId="S::edouard.morena@ulip.lon.ac.uk::2e121fa9-f008-4742-97be-48a08069b91e" providerId="AD" clId="Web-{1BDFAE65-A0B5-8422-C889-BF6F10D50802}" dt="2020-11-05T18:15:25.827" v="3766"/>
          <ac:spMkLst>
            <pc:docMk/>
            <pc:sldMk cId="2621961567" sldId="260"/>
            <ac:spMk id="2" creationId="{596BB58C-DA69-447B-B1CA-93EF27E7949F}"/>
          </ac:spMkLst>
        </pc:spChg>
        <pc:spChg chg="mod">
          <ac:chgData name="Edouard Morena" userId="S::edouard.morena@ulip.lon.ac.uk::2e121fa9-f008-4742-97be-48a08069b91e" providerId="AD" clId="Web-{1BDFAE65-A0B5-8422-C889-BF6F10D50802}" dt="2020-11-06T08:02:05.252" v="3985" actId="14100"/>
          <ac:spMkLst>
            <pc:docMk/>
            <pc:sldMk cId="2621961567" sldId="260"/>
            <ac:spMk id="3" creationId="{49F3DB68-D763-476B-8305-C6A3A7148876}"/>
          </ac:spMkLst>
        </pc:spChg>
        <pc:spChg chg="add">
          <ac:chgData name="Edouard Morena" userId="S::edouard.morena@ulip.lon.ac.uk::2e121fa9-f008-4742-97be-48a08069b91e" providerId="AD" clId="Web-{1BDFAE65-A0B5-8422-C889-BF6F10D50802}" dt="2020-11-05T18:15:25.827" v="3766"/>
          <ac:spMkLst>
            <pc:docMk/>
            <pc:sldMk cId="2621961567" sldId="260"/>
            <ac:spMk id="7" creationId="{8FC9BE17-9A7B-462D-AE50-3D8777387304}"/>
          </ac:spMkLst>
        </pc:spChg>
        <pc:spChg chg="add">
          <ac:chgData name="Edouard Morena" userId="S::edouard.morena@ulip.lon.ac.uk::2e121fa9-f008-4742-97be-48a08069b91e" providerId="AD" clId="Web-{1BDFAE65-A0B5-8422-C889-BF6F10D50802}" dt="2020-11-05T18:15:25.827" v="3766"/>
          <ac:spMkLst>
            <pc:docMk/>
            <pc:sldMk cId="2621961567" sldId="260"/>
            <ac:spMk id="8" creationId="{3EBE8569-6AEC-4B8C-8D53-2DE337CDBA65}"/>
          </ac:spMkLst>
        </pc:spChg>
        <pc:spChg chg="add">
          <ac:chgData name="Edouard Morena" userId="S::edouard.morena@ulip.lon.ac.uk::2e121fa9-f008-4742-97be-48a08069b91e" providerId="AD" clId="Web-{1BDFAE65-A0B5-8422-C889-BF6F10D50802}" dt="2020-11-05T18:15:25.827" v="3766"/>
          <ac:spMkLst>
            <pc:docMk/>
            <pc:sldMk cId="2621961567" sldId="260"/>
            <ac:spMk id="9" creationId="{55D4142C-5077-457F-A6AD-3FECFDB39685}"/>
          </ac:spMkLst>
        </pc:spChg>
        <pc:spChg chg="add del">
          <ac:chgData name="Edouard Morena" userId="S::edouard.morena@ulip.lon.ac.uk::2e121fa9-f008-4742-97be-48a08069b91e" providerId="AD" clId="Web-{1BDFAE65-A0B5-8422-C889-BF6F10D50802}" dt="2020-11-05T18:15:25.812" v="3765"/>
          <ac:spMkLst>
            <pc:docMk/>
            <pc:sldMk cId="2621961567" sldId="260"/>
            <ac:spMk id="10" creationId="{560AFAAC-EA6C-45A9-9E03-C9C9F0193B4F}"/>
          </ac:spMkLst>
        </pc:spChg>
        <pc:spChg chg="add">
          <ac:chgData name="Edouard Morena" userId="S::edouard.morena@ulip.lon.ac.uk::2e121fa9-f008-4742-97be-48a08069b91e" providerId="AD" clId="Web-{1BDFAE65-A0B5-8422-C889-BF6F10D50802}" dt="2020-11-05T18:15:25.827" v="3766"/>
          <ac:spMkLst>
            <pc:docMk/>
            <pc:sldMk cId="2621961567" sldId="260"/>
            <ac:spMk id="11" creationId="{7A5F0580-5EE9-419F-96EE-B6529EF6E7D0}"/>
          </ac:spMkLst>
        </pc:spChg>
        <pc:spChg chg="add del">
          <ac:chgData name="Edouard Morena" userId="S::edouard.morena@ulip.lon.ac.uk::2e121fa9-f008-4742-97be-48a08069b91e" providerId="AD" clId="Web-{1BDFAE65-A0B5-8422-C889-BF6F10D50802}" dt="2020-11-05T18:15:25.812" v="3765"/>
          <ac:spMkLst>
            <pc:docMk/>
            <pc:sldMk cId="2621961567" sldId="260"/>
            <ac:spMk id="12" creationId="{83549E37-C86B-4401-90BD-D8BF83859F14}"/>
          </ac:spMkLst>
        </pc:spChg>
        <pc:spChg chg="add del">
          <ac:chgData name="Edouard Morena" userId="S::edouard.morena@ulip.lon.ac.uk::2e121fa9-f008-4742-97be-48a08069b91e" providerId="AD" clId="Web-{1BDFAE65-A0B5-8422-C889-BF6F10D50802}" dt="2020-11-05T18:15:25.812" v="3765"/>
          <ac:spMkLst>
            <pc:docMk/>
            <pc:sldMk cId="2621961567" sldId="260"/>
            <ac:spMk id="14" creationId="{8A17784E-76D8-4521-A77D-0D2EBB923004}"/>
          </ac:spMkLst>
        </pc:spChg>
        <pc:spChg chg="add del">
          <ac:chgData name="Edouard Morena" userId="S::edouard.morena@ulip.lon.ac.uk::2e121fa9-f008-4742-97be-48a08069b91e" providerId="AD" clId="Web-{1BDFAE65-A0B5-8422-C889-BF6F10D50802}" dt="2020-11-05T18:15:25.812" v="3765"/>
          <ac:spMkLst>
            <pc:docMk/>
            <pc:sldMk cId="2621961567" sldId="260"/>
            <ac:spMk id="16" creationId="{C0036C6B-F09C-4EAB-AE02-8D056EE74856}"/>
          </ac:spMkLst>
        </pc:spChg>
        <pc:spChg chg="add del">
          <ac:chgData name="Edouard Morena" userId="S::edouard.morena@ulip.lon.ac.uk::2e121fa9-f008-4742-97be-48a08069b91e" providerId="AD" clId="Web-{1BDFAE65-A0B5-8422-C889-BF6F10D50802}" dt="2020-11-05T18:15:25.812" v="3765"/>
          <ac:spMkLst>
            <pc:docMk/>
            <pc:sldMk cId="2621961567" sldId="260"/>
            <ac:spMk id="18" creationId="{FC8D5885-2804-4D3C-BE31-902E4D3279B0}"/>
          </ac:spMkLst>
        </pc:spChg>
        <pc:picChg chg="add del mod">
          <ac:chgData name="Edouard Morena" userId="S::edouard.morena@ulip.lon.ac.uk::2e121fa9-f008-4742-97be-48a08069b91e" providerId="AD" clId="Web-{1BDFAE65-A0B5-8422-C889-BF6F10D50802}" dt="2020-11-05T18:15:03.623" v="3762"/>
          <ac:picMkLst>
            <pc:docMk/>
            <pc:sldMk cId="2621961567" sldId="260"/>
            <ac:picMk id="4" creationId="{477FF351-CBA6-4704-898C-A7A0060F39B9}"/>
          </ac:picMkLst>
        </pc:picChg>
        <pc:picChg chg="add mod ord">
          <ac:chgData name="Edouard Morena" userId="S::edouard.morena@ulip.lon.ac.uk::2e121fa9-f008-4742-97be-48a08069b91e" providerId="AD" clId="Web-{1BDFAE65-A0B5-8422-C889-BF6F10D50802}" dt="2020-11-05T18:15:25.827" v="3766"/>
          <ac:picMkLst>
            <pc:docMk/>
            <pc:sldMk cId="2621961567" sldId="260"/>
            <ac:picMk id="5" creationId="{6ADD68D4-77C3-467F-9D99-FA9BFFCB2E54}"/>
          </ac:picMkLst>
        </pc:picChg>
      </pc:sldChg>
      <pc:sldChg chg="addSp modSp mod setBg">
        <pc:chgData name="Edouard Morena" userId="S::edouard.morena@ulip.lon.ac.uk::2e121fa9-f008-4742-97be-48a08069b91e" providerId="AD" clId="Web-{1BDFAE65-A0B5-8422-C889-BF6F10D50802}" dt="2020-11-05T18:16:30.488" v="3782" actId="20577"/>
        <pc:sldMkLst>
          <pc:docMk/>
          <pc:sldMk cId="734832074" sldId="261"/>
        </pc:sldMkLst>
        <pc:spChg chg="mod">
          <ac:chgData name="Edouard Morena" userId="S::edouard.morena@ulip.lon.ac.uk::2e121fa9-f008-4742-97be-48a08069b91e" providerId="AD" clId="Web-{1BDFAE65-A0B5-8422-C889-BF6F10D50802}" dt="2020-11-05T18:16:20.300" v="3775"/>
          <ac:spMkLst>
            <pc:docMk/>
            <pc:sldMk cId="734832074" sldId="261"/>
            <ac:spMk id="2" creationId="{A2AF67C9-C0B5-4832-9336-6C18A20BBC96}"/>
          </ac:spMkLst>
        </pc:spChg>
        <pc:spChg chg="mod">
          <ac:chgData name="Edouard Morena" userId="S::edouard.morena@ulip.lon.ac.uk::2e121fa9-f008-4742-97be-48a08069b91e" providerId="AD" clId="Web-{1BDFAE65-A0B5-8422-C889-BF6F10D50802}" dt="2020-11-05T18:16:30.488" v="3782" actId="20577"/>
          <ac:spMkLst>
            <pc:docMk/>
            <pc:sldMk cId="734832074" sldId="261"/>
            <ac:spMk id="3" creationId="{F3457B4C-53C4-4E40-81F0-0F2D5999AFCB}"/>
          </ac:spMkLst>
        </pc:spChg>
        <pc:spChg chg="add">
          <ac:chgData name="Edouard Morena" userId="S::edouard.morena@ulip.lon.ac.uk::2e121fa9-f008-4742-97be-48a08069b91e" providerId="AD" clId="Web-{1BDFAE65-A0B5-8422-C889-BF6F10D50802}" dt="2020-11-05T18:16:20.300" v="3775"/>
          <ac:spMkLst>
            <pc:docMk/>
            <pc:sldMk cId="734832074" sldId="261"/>
            <ac:spMk id="9" creationId="{8FC9BE17-9A7B-462D-AE50-3D8777387304}"/>
          </ac:spMkLst>
        </pc:spChg>
        <pc:spChg chg="add">
          <ac:chgData name="Edouard Morena" userId="S::edouard.morena@ulip.lon.ac.uk::2e121fa9-f008-4742-97be-48a08069b91e" providerId="AD" clId="Web-{1BDFAE65-A0B5-8422-C889-BF6F10D50802}" dt="2020-11-05T18:16:20.300" v="3775"/>
          <ac:spMkLst>
            <pc:docMk/>
            <pc:sldMk cId="734832074" sldId="261"/>
            <ac:spMk id="11" creationId="{3EBE8569-6AEC-4B8C-8D53-2DE337CDBA65}"/>
          </ac:spMkLst>
        </pc:spChg>
        <pc:spChg chg="add">
          <ac:chgData name="Edouard Morena" userId="S::edouard.morena@ulip.lon.ac.uk::2e121fa9-f008-4742-97be-48a08069b91e" providerId="AD" clId="Web-{1BDFAE65-A0B5-8422-C889-BF6F10D50802}" dt="2020-11-05T18:16:20.300" v="3775"/>
          <ac:spMkLst>
            <pc:docMk/>
            <pc:sldMk cId="734832074" sldId="261"/>
            <ac:spMk id="13" creationId="{55D4142C-5077-457F-A6AD-3FECFDB39685}"/>
          </ac:spMkLst>
        </pc:spChg>
        <pc:spChg chg="add">
          <ac:chgData name="Edouard Morena" userId="S::edouard.morena@ulip.lon.ac.uk::2e121fa9-f008-4742-97be-48a08069b91e" providerId="AD" clId="Web-{1BDFAE65-A0B5-8422-C889-BF6F10D50802}" dt="2020-11-05T18:16:20.300" v="3775"/>
          <ac:spMkLst>
            <pc:docMk/>
            <pc:sldMk cId="734832074" sldId="261"/>
            <ac:spMk id="15" creationId="{7A5F0580-5EE9-419F-96EE-B6529EF6E7D0}"/>
          </ac:spMkLst>
        </pc:spChg>
        <pc:picChg chg="add mod ord">
          <ac:chgData name="Edouard Morena" userId="S::edouard.morena@ulip.lon.ac.uk::2e121fa9-f008-4742-97be-48a08069b91e" providerId="AD" clId="Web-{1BDFAE65-A0B5-8422-C889-BF6F10D50802}" dt="2020-11-05T18:16:20.300" v="3775"/>
          <ac:picMkLst>
            <pc:docMk/>
            <pc:sldMk cId="734832074" sldId="261"/>
            <ac:picMk id="4" creationId="{0D6DC326-27BA-4F70-A40D-0F1D7459F19E}"/>
          </ac:picMkLst>
        </pc:picChg>
      </pc:sldChg>
      <pc:sldChg chg="addSp modSp new mod setBg">
        <pc:chgData name="Edouard Morena" userId="S::edouard.morena@ulip.lon.ac.uk::2e121fa9-f008-4742-97be-48a08069b91e" providerId="AD" clId="Web-{1BDFAE65-A0B5-8422-C889-BF6F10D50802}" dt="2020-11-05T18:19:17.702" v="3799" actId="20577"/>
        <pc:sldMkLst>
          <pc:docMk/>
          <pc:sldMk cId="1549364421" sldId="262"/>
        </pc:sldMkLst>
        <pc:spChg chg="mod">
          <ac:chgData name="Edouard Morena" userId="S::edouard.morena@ulip.lon.ac.uk::2e121fa9-f008-4742-97be-48a08069b91e" providerId="AD" clId="Web-{1BDFAE65-A0B5-8422-C889-BF6F10D50802}" dt="2020-11-05T18:19:11.108" v="3792"/>
          <ac:spMkLst>
            <pc:docMk/>
            <pc:sldMk cId="1549364421" sldId="262"/>
            <ac:spMk id="2" creationId="{637563D2-5AF3-43AE-BDFB-FC62ED0BA950}"/>
          </ac:spMkLst>
        </pc:spChg>
        <pc:spChg chg="mod">
          <ac:chgData name="Edouard Morena" userId="S::edouard.morena@ulip.lon.ac.uk::2e121fa9-f008-4742-97be-48a08069b91e" providerId="AD" clId="Web-{1BDFAE65-A0B5-8422-C889-BF6F10D50802}" dt="2020-11-05T18:19:17.702" v="3799" actId="20577"/>
          <ac:spMkLst>
            <pc:docMk/>
            <pc:sldMk cId="1549364421" sldId="262"/>
            <ac:spMk id="3" creationId="{FCFFA01F-5CEC-4408-BE31-E40AE3440F1A}"/>
          </ac:spMkLst>
        </pc:spChg>
        <pc:spChg chg="add">
          <ac:chgData name="Edouard Morena" userId="S::edouard.morena@ulip.lon.ac.uk::2e121fa9-f008-4742-97be-48a08069b91e" providerId="AD" clId="Web-{1BDFAE65-A0B5-8422-C889-BF6F10D50802}" dt="2020-11-05T18:19:11.108" v="3792"/>
          <ac:spMkLst>
            <pc:docMk/>
            <pc:sldMk cId="1549364421" sldId="262"/>
            <ac:spMk id="9" creationId="{8FC9BE17-9A7B-462D-AE50-3D8777387304}"/>
          </ac:spMkLst>
        </pc:spChg>
        <pc:spChg chg="add">
          <ac:chgData name="Edouard Morena" userId="S::edouard.morena@ulip.lon.ac.uk::2e121fa9-f008-4742-97be-48a08069b91e" providerId="AD" clId="Web-{1BDFAE65-A0B5-8422-C889-BF6F10D50802}" dt="2020-11-05T18:19:11.108" v="3792"/>
          <ac:spMkLst>
            <pc:docMk/>
            <pc:sldMk cId="1549364421" sldId="262"/>
            <ac:spMk id="11" creationId="{3EBE8569-6AEC-4B8C-8D53-2DE337CDBA65}"/>
          </ac:spMkLst>
        </pc:spChg>
        <pc:spChg chg="add">
          <ac:chgData name="Edouard Morena" userId="S::edouard.morena@ulip.lon.ac.uk::2e121fa9-f008-4742-97be-48a08069b91e" providerId="AD" clId="Web-{1BDFAE65-A0B5-8422-C889-BF6F10D50802}" dt="2020-11-05T18:19:11.108" v="3792"/>
          <ac:spMkLst>
            <pc:docMk/>
            <pc:sldMk cId="1549364421" sldId="262"/>
            <ac:spMk id="13" creationId="{55D4142C-5077-457F-A6AD-3FECFDB39685}"/>
          </ac:spMkLst>
        </pc:spChg>
        <pc:spChg chg="add">
          <ac:chgData name="Edouard Morena" userId="S::edouard.morena@ulip.lon.ac.uk::2e121fa9-f008-4742-97be-48a08069b91e" providerId="AD" clId="Web-{1BDFAE65-A0B5-8422-C889-BF6F10D50802}" dt="2020-11-05T18:19:11.108" v="3792"/>
          <ac:spMkLst>
            <pc:docMk/>
            <pc:sldMk cId="1549364421" sldId="262"/>
            <ac:spMk id="15" creationId="{7A5F0580-5EE9-419F-96EE-B6529EF6E7D0}"/>
          </ac:spMkLst>
        </pc:spChg>
        <pc:picChg chg="add mod ord">
          <ac:chgData name="Edouard Morena" userId="S::edouard.morena@ulip.lon.ac.uk::2e121fa9-f008-4742-97be-48a08069b91e" providerId="AD" clId="Web-{1BDFAE65-A0B5-8422-C889-BF6F10D50802}" dt="2020-11-05T18:19:11.108" v="3792"/>
          <ac:picMkLst>
            <pc:docMk/>
            <pc:sldMk cId="1549364421" sldId="262"/>
            <ac:picMk id="4" creationId="{F9A66023-52F8-411C-8817-E5678ED6F167}"/>
          </ac:picMkLst>
        </pc:picChg>
      </pc:sldChg>
      <pc:sldChg chg="addSp modSp new mod setBg">
        <pc:chgData name="Edouard Morena" userId="S::edouard.morena@ulip.lon.ac.uk::2e121fa9-f008-4742-97be-48a08069b91e" providerId="AD" clId="Web-{1BDFAE65-A0B5-8422-C889-BF6F10D50802}" dt="2020-11-05T18:19:43.907" v="3807" actId="20577"/>
        <pc:sldMkLst>
          <pc:docMk/>
          <pc:sldMk cId="794666571" sldId="263"/>
        </pc:sldMkLst>
        <pc:spChg chg="mod">
          <ac:chgData name="Edouard Morena" userId="S::edouard.morena@ulip.lon.ac.uk::2e121fa9-f008-4742-97be-48a08069b91e" providerId="AD" clId="Web-{1BDFAE65-A0B5-8422-C889-BF6F10D50802}" dt="2020-11-05T18:19:34.641" v="3801"/>
          <ac:spMkLst>
            <pc:docMk/>
            <pc:sldMk cId="794666571" sldId="263"/>
            <ac:spMk id="2" creationId="{D749CABD-AD80-4D04-93A3-94BD0B090BF6}"/>
          </ac:spMkLst>
        </pc:spChg>
        <pc:spChg chg="mod">
          <ac:chgData name="Edouard Morena" userId="S::edouard.morena@ulip.lon.ac.uk::2e121fa9-f008-4742-97be-48a08069b91e" providerId="AD" clId="Web-{1BDFAE65-A0B5-8422-C889-BF6F10D50802}" dt="2020-11-05T18:19:43.907" v="3807" actId="20577"/>
          <ac:spMkLst>
            <pc:docMk/>
            <pc:sldMk cId="794666571" sldId="263"/>
            <ac:spMk id="3" creationId="{940FF7FA-345C-4187-AD2C-4F4ACCA6F350}"/>
          </ac:spMkLst>
        </pc:spChg>
        <pc:spChg chg="add">
          <ac:chgData name="Edouard Morena" userId="S::edouard.morena@ulip.lon.ac.uk::2e121fa9-f008-4742-97be-48a08069b91e" providerId="AD" clId="Web-{1BDFAE65-A0B5-8422-C889-BF6F10D50802}" dt="2020-11-05T18:19:34.641" v="3801"/>
          <ac:spMkLst>
            <pc:docMk/>
            <pc:sldMk cId="794666571" sldId="263"/>
            <ac:spMk id="9" creationId="{8FC9BE17-9A7B-462D-AE50-3D8777387304}"/>
          </ac:spMkLst>
        </pc:spChg>
        <pc:spChg chg="add">
          <ac:chgData name="Edouard Morena" userId="S::edouard.morena@ulip.lon.ac.uk::2e121fa9-f008-4742-97be-48a08069b91e" providerId="AD" clId="Web-{1BDFAE65-A0B5-8422-C889-BF6F10D50802}" dt="2020-11-05T18:19:34.641" v="3801"/>
          <ac:spMkLst>
            <pc:docMk/>
            <pc:sldMk cId="794666571" sldId="263"/>
            <ac:spMk id="11" creationId="{3EBE8569-6AEC-4B8C-8D53-2DE337CDBA65}"/>
          </ac:spMkLst>
        </pc:spChg>
        <pc:spChg chg="add">
          <ac:chgData name="Edouard Morena" userId="S::edouard.morena@ulip.lon.ac.uk::2e121fa9-f008-4742-97be-48a08069b91e" providerId="AD" clId="Web-{1BDFAE65-A0B5-8422-C889-BF6F10D50802}" dt="2020-11-05T18:19:34.641" v="3801"/>
          <ac:spMkLst>
            <pc:docMk/>
            <pc:sldMk cId="794666571" sldId="263"/>
            <ac:spMk id="13" creationId="{55D4142C-5077-457F-A6AD-3FECFDB39685}"/>
          </ac:spMkLst>
        </pc:spChg>
        <pc:spChg chg="add">
          <ac:chgData name="Edouard Morena" userId="S::edouard.morena@ulip.lon.ac.uk::2e121fa9-f008-4742-97be-48a08069b91e" providerId="AD" clId="Web-{1BDFAE65-A0B5-8422-C889-BF6F10D50802}" dt="2020-11-05T18:19:34.641" v="3801"/>
          <ac:spMkLst>
            <pc:docMk/>
            <pc:sldMk cId="794666571" sldId="263"/>
            <ac:spMk id="15" creationId="{7A5F0580-5EE9-419F-96EE-B6529EF6E7D0}"/>
          </ac:spMkLst>
        </pc:spChg>
        <pc:picChg chg="add mod ord">
          <ac:chgData name="Edouard Morena" userId="S::edouard.morena@ulip.lon.ac.uk::2e121fa9-f008-4742-97be-48a08069b91e" providerId="AD" clId="Web-{1BDFAE65-A0B5-8422-C889-BF6F10D50802}" dt="2020-11-05T18:19:34.641" v="3801"/>
          <ac:picMkLst>
            <pc:docMk/>
            <pc:sldMk cId="794666571" sldId="263"/>
            <ac:picMk id="4" creationId="{D22BC077-BAD6-4497-B8B3-DD71D5DC52ED}"/>
          </ac:picMkLst>
        </pc:picChg>
      </pc:sldChg>
      <pc:sldChg chg="addSp modSp new mod setBg">
        <pc:chgData name="Edouard Morena" userId="S::edouard.morena@ulip.lon.ac.uk::2e121fa9-f008-4742-97be-48a08069b91e" providerId="AD" clId="Web-{1BDFAE65-A0B5-8422-C889-BF6F10D50802}" dt="2020-11-05T18:18:24.355" v="3790" actId="14100"/>
        <pc:sldMkLst>
          <pc:docMk/>
          <pc:sldMk cId="3637282162" sldId="264"/>
        </pc:sldMkLst>
        <pc:spChg chg="mod">
          <ac:chgData name="Edouard Morena" userId="S::edouard.morena@ulip.lon.ac.uk::2e121fa9-f008-4742-97be-48a08069b91e" providerId="AD" clId="Web-{1BDFAE65-A0B5-8422-C889-BF6F10D50802}" dt="2020-11-05T18:18:14.698" v="3784"/>
          <ac:spMkLst>
            <pc:docMk/>
            <pc:sldMk cId="3637282162" sldId="264"/>
            <ac:spMk id="2" creationId="{B7EE42B1-AABA-4053-91E4-218689DC95A8}"/>
          </ac:spMkLst>
        </pc:spChg>
        <pc:spChg chg="mod">
          <ac:chgData name="Edouard Morena" userId="S::edouard.morena@ulip.lon.ac.uk::2e121fa9-f008-4742-97be-48a08069b91e" providerId="AD" clId="Web-{1BDFAE65-A0B5-8422-C889-BF6F10D50802}" dt="2020-11-05T18:18:24.355" v="3790" actId="14100"/>
          <ac:spMkLst>
            <pc:docMk/>
            <pc:sldMk cId="3637282162" sldId="264"/>
            <ac:spMk id="3" creationId="{343CD074-5462-4987-ADE0-C214FFA6D5F7}"/>
          </ac:spMkLst>
        </pc:spChg>
        <pc:spChg chg="add">
          <ac:chgData name="Edouard Morena" userId="S::edouard.morena@ulip.lon.ac.uk::2e121fa9-f008-4742-97be-48a08069b91e" providerId="AD" clId="Web-{1BDFAE65-A0B5-8422-C889-BF6F10D50802}" dt="2020-11-05T18:18:14.698" v="3784"/>
          <ac:spMkLst>
            <pc:docMk/>
            <pc:sldMk cId="3637282162" sldId="264"/>
            <ac:spMk id="9" creationId="{8FC9BE17-9A7B-462D-AE50-3D8777387304}"/>
          </ac:spMkLst>
        </pc:spChg>
        <pc:spChg chg="add">
          <ac:chgData name="Edouard Morena" userId="S::edouard.morena@ulip.lon.ac.uk::2e121fa9-f008-4742-97be-48a08069b91e" providerId="AD" clId="Web-{1BDFAE65-A0B5-8422-C889-BF6F10D50802}" dt="2020-11-05T18:18:14.698" v="3784"/>
          <ac:spMkLst>
            <pc:docMk/>
            <pc:sldMk cId="3637282162" sldId="264"/>
            <ac:spMk id="11" creationId="{3EBE8569-6AEC-4B8C-8D53-2DE337CDBA65}"/>
          </ac:spMkLst>
        </pc:spChg>
        <pc:spChg chg="add">
          <ac:chgData name="Edouard Morena" userId="S::edouard.morena@ulip.lon.ac.uk::2e121fa9-f008-4742-97be-48a08069b91e" providerId="AD" clId="Web-{1BDFAE65-A0B5-8422-C889-BF6F10D50802}" dt="2020-11-05T18:18:14.698" v="3784"/>
          <ac:spMkLst>
            <pc:docMk/>
            <pc:sldMk cId="3637282162" sldId="264"/>
            <ac:spMk id="13" creationId="{55D4142C-5077-457F-A6AD-3FECFDB39685}"/>
          </ac:spMkLst>
        </pc:spChg>
        <pc:spChg chg="add">
          <ac:chgData name="Edouard Morena" userId="S::edouard.morena@ulip.lon.ac.uk::2e121fa9-f008-4742-97be-48a08069b91e" providerId="AD" clId="Web-{1BDFAE65-A0B5-8422-C889-BF6F10D50802}" dt="2020-11-05T18:18:14.698" v="3784"/>
          <ac:spMkLst>
            <pc:docMk/>
            <pc:sldMk cId="3637282162" sldId="264"/>
            <ac:spMk id="15" creationId="{7A5F0580-5EE9-419F-96EE-B6529EF6E7D0}"/>
          </ac:spMkLst>
        </pc:spChg>
        <pc:picChg chg="add mod ord">
          <ac:chgData name="Edouard Morena" userId="S::edouard.morena@ulip.lon.ac.uk::2e121fa9-f008-4742-97be-48a08069b91e" providerId="AD" clId="Web-{1BDFAE65-A0B5-8422-C889-BF6F10D50802}" dt="2020-11-05T18:18:14.698" v="3784"/>
          <ac:picMkLst>
            <pc:docMk/>
            <pc:sldMk cId="3637282162" sldId="264"/>
            <ac:picMk id="4" creationId="{85D87D3B-90F9-478D-82B5-24F68AB8B9C5}"/>
          </ac:picMkLst>
        </pc:picChg>
      </pc:sldChg>
      <pc:sldChg chg="addSp modSp new mod setBg">
        <pc:chgData name="Edouard Morena" userId="S::edouard.morena@ulip.lon.ac.uk::2e121fa9-f008-4742-97be-48a08069b91e" providerId="AD" clId="Web-{1BDFAE65-A0B5-8422-C889-BF6F10D50802}" dt="2020-11-05T18:19:59.236" v="3814" actId="20577"/>
        <pc:sldMkLst>
          <pc:docMk/>
          <pc:sldMk cId="3339049237" sldId="265"/>
        </pc:sldMkLst>
        <pc:spChg chg="mod">
          <ac:chgData name="Edouard Morena" userId="S::edouard.morena@ulip.lon.ac.uk::2e121fa9-f008-4742-97be-48a08069b91e" providerId="AD" clId="Web-{1BDFAE65-A0B5-8422-C889-BF6F10D50802}" dt="2020-11-05T18:19:52.501" v="3809"/>
          <ac:spMkLst>
            <pc:docMk/>
            <pc:sldMk cId="3339049237" sldId="265"/>
            <ac:spMk id="2" creationId="{8D7E3460-3FDD-49C3-A94E-4E73608AB296}"/>
          </ac:spMkLst>
        </pc:spChg>
        <pc:spChg chg="mod">
          <ac:chgData name="Edouard Morena" userId="S::edouard.morena@ulip.lon.ac.uk::2e121fa9-f008-4742-97be-48a08069b91e" providerId="AD" clId="Web-{1BDFAE65-A0B5-8422-C889-BF6F10D50802}" dt="2020-11-05T18:19:59.236" v="3814" actId="20577"/>
          <ac:spMkLst>
            <pc:docMk/>
            <pc:sldMk cId="3339049237" sldId="265"/>
            <ac:spMk id="3" creationId="{64C39EE2-BB3C-4A43-9C9A-DB6B30724BAB}"/>
          </ac:spMkLst>
        </pc:spChg>
        <pc:spChg chg="add">
          <ac:chgData name="Edouard Morena" userId="S::edouard.morena@ulip.lon.ac.uk::2e121fa9-f008-4742-97be-48a08069b91e" providerId="AD" clId="Web-{1BDFAE65-A0B5-8422-C889-BF6F10D50802}" dt="2020-11-05T18:19:52.501" v="3809"/>
          <ac:spMkLst>
            <pc:docMk/>
            <pc:sldMk cId="3339049237" sldId="265"/>
            <ac:spMk id="9" creationId="{8FC9BE17-9A7B-462D-AE50-3D8777387304}"/>
          </ac:spMkLst>
        </pc:spChg>
        <pc:spChg chg="add">
          <ac:chgData name="Edouard Morena" userId="S::edouard.morena@ulip.lon.ac.uk::2e121fa9-f008-4742-97be-48a08069b91e" providerId="AD" clId="Web-{1BDFAE65-A0B5-8422-C889-BF6F10D50802}" dt="2020-11-05T18:19:52.501" v="3809"/>
          <ac:spMkLst>
            <pc:docMk/>
            <pc:sldMk cId="3339049237" sldId="265"/>
            <ac:spMk id="11" creationId="{3EBE8569-6AEC-4B8C-8D53-2DE337CDBA65}"/>
          </ac:spMkLst>
        </pc:spChg>
        <pc:spChg chg="add">
          <ac:chgData name="Edouard Morena" userId="S::edouard.morena@ulip.lon.ac.uk::2e121fa9-f008-4742-97be-48a08069b91e" providerId="AD" clId="Web-{1BDFAE65-A0B5-8422-C889-BF6F10D50802}" dt="2020-11-05T18:19:52.501" v="3809"/>
          <ac:spMkLst>
            <pc:docMk/>
            <pc:sldMk cId="3339049237" sldId="265"/>
            <ac:spMk id="13" creationId="{55D4142C-5077-457F-A6AD-3FECFDB39685}"/>
          </ac:spMkLst>
        </pc:spChg>
        <pc:spChg chg="add">
          <ac:chgData name="Edouard Morena" userId="S::edouard.morena@ulip.lon.ac.uk::2e121fa9-f008-4742-97be-48a08069b91e" providerId="AD" clId="Web-{1BDFAE65-A0B5-8422-C889-BF6F10D50802}" dt="2020-11-05T18:19:52.501" v="3809"/>
          <ac:spMkLst>
            <pc:docMk/>
            <pc:sldMk cId="3339049237" sldId="265"/>
            <ac:spMk id="15" creationId="{7A5F0580-5EE9-419F-96EE-B6529EF6E7D0}"/>
          </ac:spMkLst>
        </pc:spChg>
        <pc:picChg chg="add mod ord">
          <ac:chgData name="Edouard Morena" userId="S::edouard.morena@ulip.lon.ac.uk::2e121fa9-f008-4742-97be-48a08069b91e" providerId="AD" clId="Web-{1BDFAE65-A0B5-8422-C889-BF6F10D50802}" dt="2020-11-05T18:19:52.501" v="3809"/>
          <ac:picMkLst>
            <pc:docMk/>
            <pc:sldMk cId="3339049237" sldId="265"/>
            <ac:picMk id="4" creationId="{670E1F38-DD9A-4CA7-85B3-71327AE63C01}"/>
          </ac:picMkLst>
        </pc:picChg>
      </pc:sldChg>
      <pc:sldChg chg="addSp modSp new mod setBg">
        <pc:chgData name="Edouard Morena" userId="S::edouard.morena@ulip.lon.ac.uk::2e121fa9-f008-4742-97be-48a08069b91e" providerId="AD" clId="Web-{1BDFAE65-A0B5-8422-C889-BF6F10D50802}" dt="2020-11-05T18:20:51.396" v="3824" actId="20577"/>
        <pc:sldMkLst>
          <pc:docMk/>
          <pc:sldMk cId="4024454403" sldId="266"/>
        </pc:sldMkLst>
        <pc:spChg chg="mod">
          <ac:chgData name="Edouard Morena" userId="S::edouard.morena@ulip.lon.ac.uk::2e121fa9-f008-4742-97be-48a08069b91e" providerId="AD" clId="Web-{1BDFAE65-A0B5-8422-C889-BF6F10D50802}" dt="2020-11-05T18:20:43.192" v="3816"/>
          <ac:spMkLst>
            <pc:docMk/>
            <pc:sldMk cId="4024454403" sldId="266"/>
            <ac:spMk id="2" creationId="{1D2C6648-D007-4A80-AC4A-C927CAB00112}"/>
          </ac:spMkLst>
        </pc:spChg>
        <pc:spChg chg="mod">
          <ac:chgData name="Edouard Morena" userId="S::edouard.morena@ulip.lon.ac.uk::2e121fa9-f008-4742-97be-48a08069b91e" providerId="AD" clId="Web-{1BDFAE65-A0B5-8422-C889-BF6F10D50802}" dt="2020-11-05T18:20:51.396" v="3824" actId="20577"/>
          <ac:spMkLst>
            <pc:docMk/>
            <pc:sldMk cId="4024454403" sldId="266"/>
            <ac:spMk id="3" creationId="{386E3872-D9C0-47EE-9090-FD7477A333DC}"/>
          </ac:spMkLst>
        </pc:spChg>
        <pc:spChg chg="add">
          <ac:chgData name="Edouard Morena" userId="S::edouard.morena@ulip.lon.ac.uk::2e121fa9-f008-4742-97be-48a08069b91e" providerId="AD" clId="Web-{1BDFAE65-A0B5-8422-C889-BF6F10D50802}" dt="2020-11-05T18:20:43.192" v="3816"/>
          <ac:spMkLst>
            <pc:docMk/>
            <pc:sldMk cId="4024454403" sldId="266"/>
            <ac:spMk id="9" creationId="{8FC9BE17-9A7B-462D-AE50-3D8777387304}"/>
          </ac:spMkLst>
        </pc:spChg>
        <pc:spChg chg="add">
          <ac:chgData name="Edouard Morena" userId="S::edouard.morena@ulip.lon.ac.uk::2e121fa9-f008-4742-97be-48a08069b91e" providerId="AD" clId="Web-{1BDFAE65-A0B5-8422-C889-BF6F10D50802}" dt="2020-11-05T18:20:43.192" v="3816"/>
          <ac:spMkLst>
            <pc:docMk/>
            <pc:sldMk cId="4024454403" sldId="266"/>
            <ac:spMk id="11" creationId="{3EBE8569-6AEC-4B8C-8D53-2DE337CDBA65}"/>
          </ac:spMkLst>
        </pc:spChg>
        <pc:spChg chg="add">
          <ac:chgData name="Edouard Morena" userId="S::edouard.morena@ulip.lon.ac.uk::2e121fa9-f008-4742-97be-48a08069b91e" providerId="AD" clId="Web-{1BDFAE65-A0B5-8422-C889-BF6F10D50802}" dt="2020-11-05T18:20:43.192" v="3816"/>
          <ac:spMkLst>
            <pc:docMk/>
            <pc:sldMk cId="4024454403" sldId="266"/>
            <ac:spMk id="13" creationId="{55D4142C-5077-457F-A6AD-3FECFDB39685}"/>
          </ac:spMkLst>
        </pc:spChg>
        <pc:spChg chg="add">
          <ac:chgData name="Edouard Morena" userId="S::edouard.morena@ulip.lon.ac.uk::2e121fa9-f008-4742-97be-48a08069b91e" providerId="AD" clId="Web-{1BDFAE65-A0B5-8422-C889-BF6F10D50802}" dt="2020-11-05T18:20:43.192" v="3816"/>
          <ac:spMkLst>
            <pc:docMk/>
            <pc:sldMk cId="4024454403" sldId="266"/>
            <ac:spMk id="15" creationId="{7A5F0580-5EE9-419F-96EE-B6529EF6E7D0}"/>
          </ac:spMkLst>
        </pc:spChg>
        <pc:picChg chg="add mod ord">
          <ac:chgData name="Edouard Morena" userId="S::edouard.morena@ulip.lon.ac.uk::2e121fa9-f008-4742-97be-48a08069b91e" providerId="AD" clId="Web-{1BDFAE65-A0B5-8422-C889-BF6F10D50802}" dt="2020-11-05T18:20:43.192" v="3816"/>
          <ac:picMkLst>
            <pc:docMk/>
            <pc:sldMk cId="4024454403" sldId="266"/>
            <ac:picMk id="4" creationId="{C0363A8C-08DE-47A2-97ED-356885438FD0}"/>
          </ac:picMkLst>
        </pc:picChg>
      </pc:sldChg>
      <pc:sldChg chg="addSp modSp new mod setBg">
        <pc:chgData name="Edouard Morena" userId="S::edouard.morena@ulip.lon.ac.uk::2e121fa9-f008-4742-97be-48a08069b91e" providerId="AD" clId="Web-{1BDFAE65-A0B5-8422-C889-BF6F10D50802}" dt="2020-11-05T18:21:20.210" v="3830" actId="20577"/>
        <pc:sldMkLst>
          <pc:docMk/>
          <pc:sldMk cId="64599039" sldId="267"/>
        </pc:sldMkLst>
        <pc:spChg chg="mod">
          <ac:chgData name="Edouard Morena" userId="S::edouard.morena@ulip.lon.ac.uk::2e121fa9-f008-4742-97be-48a08069b91e" providerId="AD" clId="Web-{1BDFAE65-A0B5-8422-C889-BF6F10D50802}" dt="2020-11-05T18:21:13.913" v="3826"/>
          <ac:spMkLst>
            <pc:docMk/>
            <pc:sldMk cId="64599039" sldId="267"/>
            <ac:spMk id="2" creationId="{CB0C2B43-7081-45B9-9390-39949E1C18F8}"/>
          </ac:spMkLst>
        </pc:spChg>
        <pc:spChg chg="mod">
          <ac:chgData name="Edouard Morena" userId="S::edouard.morena@ulip.lon.ac.uk::2e121fa9-f008-4742-97be-48a08069b91e" providerId="AD" clId="Web-{1BDFAE65-A0B5-8422-C889-BF6F10D50802}" dt="2020-11-05T18:21:20.210" v="3830" actId="20577"/>
          <ac:spMkLst>
            <pc:docMk/>
            <pc:sldMk cId="64599039" sldId="267"/>
            <ac:spMk id="3" creationId="{BF7E6370-9127-43CD-9ADB-E206479693D3}"/>
          </ac:spMkLst>
        </pc:spChg>
        <pc:spChg chg="add">
          <ac:chgData name="Edouard Morena" userId="S::edouard.morena@ulip.lon.ac.uk::2e121fa9-f008-4742-97be-48a08069b91e" providerId="AD" clId="Web-{1BDFAE65-A0B5-8422-C889-BF6F10D50802}" dt="2020-11-05T18:21:13.913" v="3826"/>
          <ac:spMkLst>
            <pc:docMk/>
            <pc:sldMk cId="64599039" sldId="267"/>
            <ac:spMk id="9" creationId="{8FC9BE17-9A7B-462D-AE50-3D8777387304}"/>
          </ac:spMkLst>
        </pc:spChg>
        <pc:spChg chg="add">
          <ac:chgData name="Edouard Morena" userId="S::edouard.morena@ulip.lon.ac.uk::2e121fa9-f008-4742-97be-48a08069b91e" providerId="AD" clId="Web-{1BDFAE65-A0B5-8422-C889-BF6F10D50802}" dt="2020-11-05T18:21:13.913" v="3826"/>
          <ac:spMkLst>
            <pc:docMk/>
            <pc:sldMk cId="64599039" sldId="267"/>
            <ac:spMk id="11" creationId="{3EBE8569-6AEC-4B8C-8D53-2DE337CDBA65}"/>
          </ac:spMkLst>
        </pc:spChg>
        <pc:spChg chg="add">
          <ac:chgData name="Edouard Morena" userId="S::edouard.morena@ulip.lon.ac.uk::2e121fa9-f008-4742-97be-48a08069b91e" providerId="AD" clId="Web-{1BDFAE65-A0B5-8422-C889-BF6F10D50802}" dt="2020-11-05T18:21:13.913" v="3826"/>
          <ac:spMkLst>
            <pc:docMk/>
            <pc:sldMk cId="64599039" sldId="267"/>
            <ac:spMk id="13" creationId="{55D4142C-5077-457F-A6AD-3FECFDB39685}"/>
          </ac:spMkLst>
        </pc:spChg>
        <pc:spChg chg="add">
          <ac:chgData name="Edouard Morena" userId="S::edouard.morena@ulip.lon.ac.uk::2e121fa9-f008-4742-97be-48a08069b91e" providerId="AD" clId="Web-{1BDFAE65-A0B5-8422-C889-BF6F10D50802}" dt="2020-11-05T18:21:13.913" v="3826"/>
          <ac:spMkLst>
            <pc:docMk/>
            <pc:sldMk cId="64599039" sldId="267"/>
            <ac:spMk id="15" creationId="{7A5F0580-5EE9-419F-96EE-B6529EF6E7D0}"/>
          </ac:spMkLst>
        </pc:spChg>
        <pc:picChg chg="add mod ord">
          <ac:chgData name="Edouard Morena" userId="S::edouard.morena@ulip.lon.ac.uk::2e121fa9-f008-4742-97be-48a08069b91e" providerId="AD" clId="Web-{1BDFAE65-A0B5-8422-C889-BF6F10D50802}" dt="2020-11-05T18:21:13.913" v="3826"/>
          <ac:picMkLst>
            <pc:docMk/>
            <pc:sldMk cId="64599039" sldId="267"/>
            <ac:picMk id="4" creationId="{A03C62B4-B0D7-47AE-85E7-1674A184A474}"/>
          </ac:picMkLst>
        </pc:picChg>
      </pc:sldChg>
      <pc:sldChg chg="addSp modSp new mod setBg">
        <pc:chgData name="Edouard Morena" userId="S::edouard.morena@ulip.lon.ac.uk::2e121fa9-f008-4742-97be-48a08069b91e" providerId="AD" clId="Web-{1BDFAE65-A0B5-8422-C889-BF6F10D50802}" dt="2020-11-05T18:23:21.312" v="3844" actId="20577"/>
        <pc:sldMkLst>
          <pc:docMk/>
          <pc:sldMk cId="2201965765" sldId="268"/>
        </pc:sldMkLst>
        <pc:spChg chg="mod">
          <ac:chgData name="Edouard Morena" userId="S::edouard.morena@ulip.lon.ac.uk::2e121fa9-f008-4742-97be-48a08069b91e" providerId="AD" clId="Web-{1BDFAE65-A0B5-8422-C889-BF6F10D50802}" dt="2020-11-05T18:23:08.701" v="3832"/>
          <ac:spMkLst>
            <pc:docMk/>
            <pc:sldMk cId="2201965765" sldId="268"/>
            <ac:spMk id="2" creationId="{2D0C3542-C9FC-4814-B288-B473B95D649C}"/>
          </ac:spMkLst>
        </pc:spChg>
        <pc:spChg chg="mod">
          <ac:chgData name="Edouard Morena" userId="S::edouard.morena@ulip.lon.ac.uk::2e121fa9-f008-4742-97be-48a08069b91e" providerId="AD" clId="Web-{1BDFAE65-A0B5-8422-C889-BF6F10D50802}" dt="2020-11-05T18:23:21.312" v="3844" actId="20577"/>
          <ac:spMkLst>
            <pc:docMk/>
            <pc:sldMk cId="2201965765" sldId="268"/>
            <ac:spMk id="3" creationId="{AC685A34-6E55-429D-9C88-ECACC06ABF64}"/>
          </ac:spMkLst>
        </pc:spChg>
        <pc:spChg chg="add">
          <ac:chgData name="Edouard Morena" userId="S::edouard.morena@ulip.lon.ac.uk::2e121fa9-f008-4742-97be-48a08069b91e" providerId="AD" clId="Web-{1BDFAE65-A0B5-8422-C889-BF6F10D50802}" dt="2020-11-05T18:23:08.701" v="3832"/>
          <ac:spMkLst>
            <pc:docMk/>
            <pc:sldMk cId="2201965765" sldId="268"/>
            <ac:spMk id="9" creationId="{8FC9BE17-9A7B-462D-AE50-3D8777387304}"/>
          </ac:spMkLst>
        </pc:spChg>
        <pc:spChg chg="add">
          <ac:chgData name="Edouard Morena" userId="S::edouard.morena@ulip.lon.ac.uk::2e121fa9-f008-4742-97be-48a08069b91e" providerId="AD" clId="Web-{1BDFAE65-A0B5-8422-C889-BF6F10D50802}" dt="2020-11-05T18:23:08.701" v="3832"/>
          <ac:spMkLst>
            <pc:docMk/>
            <pc:sldMk cId="2201965765" sldId="268"/>
            <ac:spMk id="11" creationId="{3EBE8569-6AEC-4B8C-8D53-2DE337CDBA65}"/>
          </ac:spMkLst>
        </pc:spChg>
        <pc:spChg chg="add">
          <ac:chgData name="Edouard Morena" userId="S::edouard.morena@ulip.lon.ac.uk::2e121fa9-f008-4742-97be-48a08069b91e" providerId="AD" clId="Web-{1BDFAE65-A0B5-8422-C889-BF6F10D50802}" dt="2020-11-05T18:23:08.701" v="3832"/>
          <ac:spMkLst>
            <pc:docMk/>
            <pc:sldMk cId="2201965765" sldId="268"/>
            <ac:spMk id="13" creationId="{55D4142C-5077-457F-A6AD-3FECFDB39685}"/>
          </ac:spMkLst>
        </pc:spChg>
        <pc:spChg chg="add">
          <ac:chgData name="Edouard Morena" userId="S::edouard.morena@ulip.lon.ac.uk::2e121fa9-f008-4742-97be-48a08069b91e" providerId="AD" clId="Web-{1BDFAE65-A0B5-8422-C889-BF6F10D50802}" dt="2020-11-05T18:23:08.701" v="3832"/>
          <ac:spMkLst>
            <pc:docMk/>
            <pc:sldMk cId="2201965765" sldId="268"/>
            <ac:spMk id="15" creationId="{7A5F0580-5EE9-419F-96EE-B6529EF6E7D0}"/>
          </ac:spMkLst>
        </pc:spChg>
        <pc:picChg chg="add mod ord">
          <ac:chgData name="Edouard Morena" userId="S::edouard.morena@ulip.lon.ac.uk::2e121fa9-f008-4742-97be-48a08069b91e" providerId="AD" clId="Web-{1BDFAE65-A0B5-8422-C889-BF6F10D50802}" dt="2020-11-05T18:23:08.701" v="3832"/>
          <ac:picMkLst>
            <pc:docMk/>
            <pc:sldMk cId="2201965765" sldId="268"/>
            <ac:picMk id="4" creationId="{CD9610C5-D58F-4CAA-B5C3-9B9FDE4679DB}"/>
          </ac:picMkLst>
        </pc:picChg>
      </pc:sldChg>
      <pc:sldChg chg="addSp modSp new mod setBg">
        <pc:chgData name="Edouard Morena" userId="S::edouard.morena@ulip.lon.ac.uk::2e121fa9-f008-4742-97be-48a08069b91e" providerId="AD" clId="Web-{1BDFAE65-A0B5-8422-C889-BF6F10D50802}" dt="2020-11-05T18:24:10.612" v="3853" actId="20577"/>
        <pc:sldMkLst>
          <pc:docMk/>
          <pc:sldMk cId="3462806510" sldId="269"/>
        </pc:sldMkLst>
        <pc:spChg chg="mod">
          <ac:chgData name="Edouard Morena" userId="S::edouard.morena@ulip.lon.ac.uk::2e121fa9-f008-4742-97be-48a08069b91e" providerId="AD" clId="Web-{1BDFAE65-A0B5-8422-C889-BF6F10D50802}" dt="2020-11-05T18:24:02.736" v="3846"/>
          <ac:spMkLst>
            <pc:docMk/>
            <pc:sldMk cId="3462806510" sldId="269"/>
            <ac:spMk id="2" creationId="{893A84AC-CA0B-4F3C-ACA9-8F17B9509BC5}"/>
          </ac:spMkLst>
        </pc:spChg>
        <pc:spChg chg="mod">
          <ac:chgData name="Edouard Morena" userId="S::edouard.morena@ulip.lon.ac.uk::2e121fa9-f008-4742-97be-48a08069b91e" providerId="AD" clId="Web-{1BDFAE65-A0B5-8422-C889-BF6F10D50802}" dt="2020-11-05T18:24:10.612" v="3853" actId="20577"/>
          <ac:spMkLst>
            <pc:docMk/>
            <pc:sldMk cId="3462806510" sldId="269"/>
            <ac:spMk id="3" creationId="{2F5ED72D-5DE3-4797-AA2F-9AE91E44DA10}"/>
          </ac:spMkLst>
        </pc:spChg>
        <pc:spChg chg="add">
          <ac:chgData name="Edouard Morena" userId="S::edouard.morena@ulip.lon.ac.uk::2e121fa9-f008-4742-97be-48a08069b91e" providerId="AD" clId="Web-{1BDFAE65-A0B5-8422-C889-BF6F10D50802}" dt="2020-11-05T18:24:02.736" v="3846"/>
          <ac:spMkLst>
            <pc:docMk/>
            <pc:sldMk cId="3462806510" sldId="269"/>
            <ac:spMk id="9" creationId="{8FC9BE17-9A7B-462D-AE50-3D8777387304}"/>
          </ac:spMkLst>
        </pc:spChg>
        <pc:spChg chg="add">
          <ac:chgData name="Edouard Morena" userId="S::edouard.morena@ulip.lon.ac.uk::2e121fa9-f008-4742-97be-48a08069b91e" providerId="AD" clId="Web-{1BDFAE65-A0B5-8422-C889-BF6F10D50802}" dt="2020-11-05T18:24:02.736" v="3846"/>
          <ac:spMkLst>
            <pc:docMk/>
            <pc:sldMk cId="3462806510" sldId="269"/>
            <ac:spMk id="11" creationId="{3EBE8569-6AEC-4B8C-8D53-2DE337CDBA65}"/>
          </ac:spMkLst>
        </pc:spChg>
        <pc:spChg chg="add">
          <ac:chgData name="Edouard Morena" userId="S::edouard.morena@ulip.lon.ac.uk::2e121fa9-f008-4742-97be-48a08069b91e" providerId="AD" clId="Web-{1BDFAE65-A0B5-8422-C889-BF6F10D50802}" dt="2020-11-05T18:24:02.736" v="3846"/>
          <ac:spMkLst>
            <pc:docMk/>
            <pc:sldMk cId="3462806510" sldId="269"/>
            <ac:spMk id="13" creationId="{55D4142C-5077-457F-A6AD-3FECFDB39685}"/>
          </ac:spMkLst>
        </pc:spChg>
        <pc:spChg chg="add">
          <ac:chgData name="Edouard Morena" userId="S::edouard.morena@ulip.lon.ac.uk::2e121fa9-f008-4742-97be-48a08069b91e" providerId="AD" clId="Web-{1BDFAE65-A0B5-8422-C889-BF6F10D50802}" dt="2020-11-05T18:24:02.736" v="3846"/>
          <ac:spMkLst>
            <pc:docMk/>
            <pc:sldMk cId="3462806510" sldId="269"/>
            <ac:spMk id="15" creationId="{7A5F0580-5EE9-419F-96EE-B6529EF6E7D0}"/>
          </ac:spMkLst>
        </pc:spChg>
        <pc:picChg chg="add mod ord">
          <ac:chgData name="Edouard Morena" userId="S::edouard.morena@ulip.lon.ac.uk::2e121fa9-f008-4742-97be-48a08069b91e" providerId="AD" clId="Web-{1BDFAE65-A0B5-8422-C889-BF6F10D50802}" dt="2020-11-05T18:24:02.736" v="3846"/>
          <ac:picMkLst>
            <pc:docMk/>
            <pc:sldMk cId="3462806510" sldId="269"/>
            <ac:picMk id="4" creationId="{92B05AAE-B4F9-4144-BE7A-81289C9DA0E5}"/>
          </ac:picMkLst>
        </pc:picChg>
      </pc:sldChg>
      <pc:sldChg chg="addSp modSp new mod setBg">
        <pc:chgData name="Edouard Morena" userId="S::edouard.morena@ulip.lon.ac.uk::2e121fa9-f008-4742-97be-48a08069b91e" providerId="AD" clId="Web-{1BDFAE65-A0B5-8422-C889-BF6F10D50802}" dt="2020-11-05T18:24:38.489" v="3861" actId="20577"/>
        <pc:sldMkLst>
          <pc:docMk/>
          <pc:sldMk cId="2787869499" sldId="270"/>
        </pc:sldMkLst>
        <pc:spChg chg="mod">
          <ac:chgData name="Edouard Morena" userId="S::edouard.morena@ulip.lon.ac.uk::2e121fa9-f008-4742-97be-48a08069b91e" providerId="AD" clId="Web-{1BDFAE65-A0B5-8422-C889-BF6F10D50802}" dt="2020-11-05T18:24:27.738" v="3855"/>
          <ac:spMkLst>
            <pc:docMk/>
            <pc:sldMk cId="2787869499" sldId="270"/>
            <ac:spMk id="2" creationId="{5CBA0098-DF4B-4575-923E-134458BE2212}"/>
          </ac:spMkLst>
        </pc:spChg>
        <pc:spChg chg="mod">
          <ac:chgData name="Edouard Morena" userId="S::edouard.morena@ulip.lon.ac.uk::2e121fa9-f008-4742-97be-48a08069b91e" providerId="AD" clId="Web-{1BDFAE65-A0B5-8422-C889-BF6F10D50802}" dt="2020-11-05T18:24:38.489" v="3861" actId="20577"/>
          <ac:spMkLst>
            <pc:docMk/>
            <pc:sldMk cId="2787869499" sldId="270"/>
            <ac:spMk id="3" creationId="{0DA21E1B-3B66-4D62-B24C-D803026F1464}"/>
          </ac:spMkLst>
        </pc:spChg>
        <pc:spChg chg="add">
          <ac:chgData name="Edouard Morena" userId="S::edouard.morena@ulip.lon.ac.uk::2e121fa9-f008-4742-97be-48a08069b91e" providerId="AD" clId="Web-{1BDFAE65-A0B5-8422-C889-BF6F10D50802}" dt="2020-11-05T18:24:27.738" v="3855"/>
          <ac:spMkLst>
            <pc:docMk/>
            <pc:sldMk cId="2787869499" sldId="270"/>
            <ac:spMk id="9" creationId="{8FC9BE17-9A7B-462D-AE50-3D8777387304}"/>
          </ac:spMkLst>
        </pc:spChg>
        <pc:spChg chg="add">
          <ac:chgData name="Edouard Morena" userId="S::edouard.morena@ulip.lon.ac.uk::2e121fa9-f008-4742-97be-48a08069b91e" providerId="AD" clId="Web-{1BDFAE65-A0B5-8422-C889-BF6F10D50802}" dt="2020-11-05T18:24:27.738" v="3855"/>
          <ac:spMkLst>
            <pc:docMk/>
            <pc:sldMk cId="2787869499" sldId="270"/>
            <ac:spMk id="11" creationId="{3EBE8569-6AEC-4B8C-8D53-2DE337CDBA65}"/>
          </ac:spMkLst>
        </pc:spChg>
        <pc:spChg chg="add">
          <ac:chgData name="Edouard Morena" userId="S::edouard.morena@ulip.lon.ac.uk::2e121fa9-f008-4742-97be-48a08069b91e" providerId="AD" clId="Web-{1BDFAE65-A0B5-8422-C889-BF6F10D50802}" dt="2020-11-05T18:24:27.738" v="3855"/>
          <ac:spMkLst>
            <pc:docMk/>
            <pc:sldMk cId="2787869499" sldId="270"/>
            <ac:spMk id="13" creationId="{55D4142C-5077-457F-A6AD-3FECFDB39685}"/>
          </ac:spMkLst>
        </pc:spChg>
        <pc:spChg chg="add">
          <ac:chgData name="Edouard Morena" userId="S::edouard.morena@ulip.lon.ac.uk::2e121fa9-f008-4742-97be-48a08069b91e" providerId="AD" clId="Web-{1BDFAE65-A0B5-8422-C889-BF6F10D50802}" dt="2020-11-05T18:24:27.738" v="3855"/>
          <ac:spMkLst>
            <pc:docMk/>
            <pc:sldMk cId="2787869499" sldId="270"/>
            <ac:spMk id="15" creationId="{7A5F0580-5EE9-419F-96EE-B6529EF6E7D0}"/>
          </ac:spMkLst>
        </pc:spChg>
        <pc:picChg chg="add mod ord">
          <ac:chgData name="Edouard Morena" userId="S::edouard.morena@ulip.lon.ac.uk::2e121fa9-f008-4742-97be-48a08069b91e" providerId="AD" clId="Web-{1BDFAE65-A0B5-8422-C889-BF6F10D50802}" dt="2020-11-05T18:24:27.738" v="3855"/>
          <ac:picMkLst>
            <pc:docMk/>
            <pc:sldMk cId="2787869499" sldId="270"/>
            <ac:picMk id="4" creationId="{21E6432B-81C6-4BE6-BA26-6DF18731FE50}"/>
          </ac:picMkLst>
        </pc:picChg>
      </pc:sldChg>
      <pc:sldChg chg="addSp modSp new mod setBg">
        <pc:chgData name="Edouard Morena" userId="S::edouard.morena@ulip.lon.ac.uk::2e121fa9-f008-4742-97be-48a08069b91e" providerId="AD" clId="Web-{1BDFAE65-A0B5-8422-C889-BF6F10D50802}" dt="2020-11-05T18:25:47.727" v="3871" actId="20577"/>
        <pc:sldMkLst>
          <pc:docMk/>
          <pc:sldMk cId="3454679152" sldId="271"/>
        </pc:sldMkLst>
        <pc:spChg chg="mod">
          <ac:chgData name="Edouard Morena" userId="S::edouard.morena@ulip.lon.ac.uk::2e121fa9-f008-4742-97be-48a08069b91e" providerId="AD" clId="Web-{1BDFAE65-A0B5-8422-C889-BF6F10D50802}" dt="2020-11-05T18:25:38.508" v="3865"/>
          <ac:spMkLst>
            <pc:docMk/>
            <pc:sldMk cId="3454679152" sldId="271"/>
            <ac:spMk id="2" creationId="{27058894-4389-4138-B2B0-C7DF5DCA2B18}"/>
          </ac:spMkLst>
        </pc:spChg>
        <pc:spChg chg="mod">
          <ac:chgData name="Edouard Morena" userId="S::edouard.morena@ulip.lon.ac.uk::2e121fa9-f008-4742-97be-48a08069b91e" providerId="AD" clId="Web-{1BDFAE65-A0B5-8422-C889-BF6F10D50802}" dt="2020-11-05T18:25:47.727" v="3871" actId="20577"/>
          <ac:spMkLst>
            <pc:docMk/>
            <pc:sldMk cId="3454679152" sldId="271"/>
            <ac:spMk id="3" creationId="{92AC65FF-AD13-47E4-A7F4-B5C86DB23946}"/>
          </ac:spMkLst>
        </pc:spChg>
        <pc:spChg chg="add">
          <ac:chgData name="Edouard Morena" userId="S::edouard.morena@ulip.lon.ac.uk::2e121fa9-f008-4742-97be-48a08069b91e" providerId="AD" clId="Web-{1BDFAE65-A0B5-8422-C889-BF6F10D50802}" dt="2020-11-05T18:25:38.508" v="3865"/>
          <ac:spMkLst>
            <pc:docMk/>
            <pc:sldMk cId="3454679152" sldId="271"/>
            <ac:spMk id="9" creationId="{8FC9BE17-9A7B-462D-AE50-3D8777387304}"/>
          </ac:spMkLst>
        </pc:spChg>
        <pc:spChg chg="add">
          <ac:chgData name="Edouard Morena" userId="S::edouard.morena@ulip.lon.ac.uk::2e121fa9-f008-4742-97be-48a08069b91e" providerId="AD" clId="Web-{1BDFAE65-A0B5-8422-C889-BF6F10D50802}" dt="2020-11-05T18:25:38.508" v="3865"/>
          <ac:spMkLst>
            <pc:docMk/>
            <pc:sldMk cId="3454679152" sldId="271"/>
            <ac:spMk id="11" creationId="{3EBE8569-6AEC-4B8C-8D53-2DE337CDBA65}"/>
          </ac:spMkLst>
        </pc:spChg>
        <pc:spChg chg="add">
          <ac:chgData name="Edouard Morena" userId="S::edouard.morena@ulip.lon.ac.uk::2e121fa9-f008-4742-97be-48a08069b91e" providerId="AD" clId="Web-{1BDFAE65-A0B5-8422-C889-BF6F10D50802}" dt="2020-11-05T18:25:38.508" v="3865"/>
          <ac:spMkLst>
            <pc:docMk/>
            <pc:sldMk cId="3454679152" sldId="271"/>
            <ac:spMk id="13" creationId="{55D4142C-5077-457F-A6AD-3FECFDB39685}"/>
          </ac:spMkLst>
        </pc:spChg>
        <pc:spChg chg="add">
          <ac:chgData name="Edouard Morena" userId="S::edouard.morena@ulip.lon.ac.uk::2e121fa9-f008-4742-97be-48a08069b91e" providerId="AD" clId="Web-{1BDFAE65-A0B5-8422-C889-BF6F10D50802}" dt="2020-11-05T18:25:38.508" v="3865"/>
          <ac:spMkLst>
            <pc:docMk/>
            <pc:sldMk cId="3454679152" sldId="271"/>
            <ac:spMk id="15" creationId="{7A5F0580-5EE9-419F-96EE-B6529EF6E7D0}"/>
          </ac:spMkLst>
        </pc:spChg>
        <pc:picChg chg="add mod ord">
          <ac:chgData name="Edouard Morena" userId="S::edouard.morena@ulip.lon.ac.uk::2e121fa9-f008-4742-97be-48a08069b91e" providerId="AD" clId="Web-{1BDFAE65-A0B5-8422-C889-BF6F10D50802}" dt="2020-11-05T18:25:38.508" v="3865"/>
          <ac:picMkLst>
            <pc:docMk/>
            <pc:sldMk cId="3454679152" sldId="271"/>
            <ac:picMk id="4" creationId="{CCFF9804-C269-4992-AD0D-387FEC8CB220}"/>
          </ac:picMkLst>
        </pc:picChg>
      </pc:sldChg>
      <pc:sldChg chg="addSp modSp new mod setBg">
        <pc:chgData name="Edouard Morena" userId="S::edouard.morena@ulip.lon.ac.uk::2e121fa9-f008-4742-97be-48a08069b91e" providerId="AD" clId="Web-{1BDFAE65-A0B5-8422-C889-BF6F10D50802}" dt="2020-11-05T18:27:50.720" v="3881" actId="20577"/>
        <pc:sldMkLst>
          <pc:docMk/>
          <pc:sldMk cId="383183397" sldId="272"/>
        </pc:sldMkLst>
        <pc:spChg chg="mod">
          <ac:chgData name="Edouard Morena" userId="S::edouard.morena@ulip.lon.ac.uk::2e121fa9-f008-4742-97be-48a08069b91e" providerId="AD" clId="Web-{1BDFAE65-A0B5-8422-C889-BF6F10D50802}" dt="2020-11-05T18:27:42.954" v="3873"/>
          <ac:spMkLst>
            <pc:docMk/>
            <pc:sldMk cId="383183397" sldId="272"/>
            <ac:spMk id="2" creationId="{82664198-BA05-4897-89D8-DD7A18CFEC31}"/>
          </ac:spMkLst>
        </pc:spChg>
        <pc:spChg chg="mod">
          <ac:chgData name="Edouard Morena" userId="S::edouard.morena@ulip.lon.ac.uk::2e121fa9-f008-4742-97be-48a08069b91e" providerId="AD" clId="Web-{1BDFAE65-A0B5-8422-C889-BF6F10D50802}" dt="2020-11-05T18:27:50.720" v="3881" actId="20577"/>
          <ac:spMkLst>
            <pc:docMk/>
            <pc:sldMk cId="383183397" sldId="272"/>
            <ac:spMk id="3" creationId="{2E810AC6-5872-44E2-BBE6-53472CD65698}"/>
          </ac:spMkLst>
        </pc:spChg>
        <pc:spChg chg="add">
          <ac:chgData name="Edouard Morena" userId="S::edouard.morena@ulip.lon.ac.uk::2e121fa9-f008-4742-97be-48a08069b91e" providerId="AD" clId="Web-{1BDFAE65-A0B5-8422-C889-BF6F10D50802}" dt="2020-11-05T18:27:42.954" v="3873"/>
          <ac:spMkLst>
            <pc:docMk/>
            <pc:sldMk cId="383183397" sldId="272"/>
            <ac:spMk id="9" creationId="{8FC9BE17-9A7B-462D-AE50-3D8777387304}"/>
          </ac:spMkLst>
        </pc:spChg>
        <pc:spChg chg="add">
          <ac:chgData name="Edouard Morena" userId="S::edouard.morena@ulip.lon.ac.uk::2e121fa9-f008-4742-97be-48a08069b91e" providerId="AD" clId="Web-{1BDFAE65-A0B5-8422-C889-BF6F10D50802}" dt="2020-11-05T18:27:42.954" v="3873"/>
          <ac:spMkLst>
            <pc:docMk/>
            <pc:sldMk cId="383183397" sldId="272"/>
            <ac:spMk id="11" creationId="{3EBE8569-6AEC-4B8C-8D53-2DE337CDBA65}"/>
          </ac:spMkLst>
        </pc:spChg>
        <pc:spChg chg="add">
          <ac:chgData name="Edouard Morena" userId="S::edouard.morena@ulip.lon.ac.uk::2e121fa9-f008-4742-97be-48a08069b91e" providerId="AD" clId="Web-{1BDFAE65-A0B5-8422-C889-BF6F10D50802}" dt="2020-11-05T18:27:42.954" v="3873"/>
          <ac:spMkLst>
            <pc:docMk/>
            <pc:sldMk cId="383183397" sldId="272"/>
            <ac:spMk id="13" creationId="{55D4142C-5077-457F-A6AD-3FECFDB39685}"/>
          </ac:spMkLst>
        </pc:spChg>
        <pc:spChg chg="add">
          <ac:chgData name="Edouard Morena" userId="S::edouard.morena@ulip.lon.ac.uk::2e121fa9-f008-4742-97be-48a08069b91e" providerId="AD" clId="Web-{1BDFAE65-A0B5-8422-C889-BF6F10D50802}" dt="2020-11-05T18:27:42.954" v="3873"/>
          <ac:spMkLst>
            <pc:docMk/>
            <pc:sldMk cId="383183397" sldId="272"/>
            <ac:spMk id="15" creationId="{7A5F0580-5EE9-419F-96EE-B6529EF6E7D0}"/>
          </ac:spMkLst>
        </pc:spChg>
        <pc:picChg chg="add mod ord">
          <ac:chgData name="Edouard Morena" userId="S::edouard.morena@ulip.lon.ac.uk::2e121fa9-f008-4742-97be-48a08069b91e" providerId="AD" clId="Web-{1BDFAE65-A0B5-8422-C889-BF6F10D50802}" dt="2020-11-05T18:27:42.954" v="3873"/>
          <ac:picMkLst>
            <pc:docMk/>
            <pc:sldMk cId="383183397" sldId="272"/>
            <ac:picMk id="4" creationId="{F1CC3CBA-0C35-484E-A7D7-C67948623699}"/>
          </ac:picMkLst>
        </pc:picChg>
      </pc:sldChg>
    </pc:docChg>
  </pc:docChgLst>
  <pc:docChgLst>
    <pc:chgData name="Edouard Morena" userId="2e121fa9-f008-4742-97be-48a08069b91e" providerId="ADAL" clId="{E76CFA96-5E48-43EF-BEF0-324BBCC47BEE}"/>
    <pc:docChg chg="undo custSel modSld">
      <pc:chgData name="Edouard Morena" userId="2e121fa9-f008-4742-97be-48a08069b91e" providerId="ADAL" clId="{E76CFA96-5E48-43EF-BEF0-324BBCC47BEE}" dt="2022-11-15T09:26:59.547" v="292" actId="20577"/>
      <pc:docMkLst>
        <pc:docMk/>
      </pc:docMkLst>
      <pc:sldChg chg="modSp mod">
        <pc:chgData name="Edouard Morena" userId="2e121fa9-f008-4742-97be-48a08069b91e" providerId="ADAL" clId="{E76CFA96-5E48-43EF-BEF0-324BBCC47BEE}" dt="2022-11-15T09:08:23.900" v="31" actId="20577"/>
        <pc:sldMkLst>
          <pc:docMk/>
          <pc:sldMk cId="109857222" sldId="256"/>
        </pc:sldMkLst>
        <pc:spChg chg="mod">
          <ac:chgData name="Edouard Morena" userId="2e121fa9-f008-4742-97be-48a08069b91e" providerId="ADAL" clId="{E76CFA96-5E48-43EF-BEF0-324BBCC47BEE}" dt="2022-11-15T09:08:23.900" v="31" actId="20577"/>
          <ac:spMkLst>
            <pc:docMk/>
            <pc:sldMk cId="109857222" sldId="256"/>
            <ac:spMk id="2" creationId="{00000000-0000-0000-0000-000000000000}"/>
          </ac:spMkLst>
        </pc:spChg>
      </pc:sldChg>
      <pc:sldChg chg="modSp mod">
        <pc:chgData name="Edouard Morena" userId="2e121fa9-f008-4742-97be-48a08069b91e" providerId="ADAL" clId="{E76CFA96-5E48-43EF-BEF0-324BBCC47BEE}" dt="2022-11-15T09:08:45.844" v="37" actId="313"/>
        <pc:sldMkLst>
          <pc:docMk/>
          <pc:sldMk cId="3685782525" sldId="257"/>
        </pc:sldMkLst>
        <pc:spChg chg="mod">
          <ac:chgData name="Edouard Morena" userId="2e121fa9-f008-4742-97be-48a08069b91e" providerId="ADAL" clId="{E76CFA96-5E48-43EF-BEF0-324BBCC47BEE}" dt="2022-11-15T09:08:45.844" v="37" actId="313"/>
          <ac:spMkLst>
            <pc:docMk/>
            <pc:sldMk cId="3685782525" sldId="257"/>
            <ac:spMk id="3" creationId="{B840DADF-7326-4530-879E-9AFE2F316DE8}"/>
          </ac:spMkLst>
        </pc:spChg>
      </pc:sldChg>
      <pc:sldChg chg="modSp mod">
        <pc:chgData name="Edouard Morena" userId="2e121fa9-f008-4742-97be-48a08069b91e" providerId="ADAL" clId="{E76CFA96-5E48-43EF-BEF0-324BBCC47BEE}" dt="2022-11-15T09:14:44.061" v="50" actId="313"/>
        <pc:sldMkLst>
          <pc:docMk/>
          <pc:sldMk cId="838296508" sldId="258"/>
        </pc:sldMkLst>
        <pc:spChg chg="mod">
          <ac:chgData name="Edouard Morena" userId="2e121fa9-f008-4742-97be-48a08069b91e" providerId="ADAL" clId="{E76CFA96-5E48-43EF-BEF0-324BBCC47BEE}" dt="2022-11-15T09:14:44.061" v="50" actId="313"/>
          <ac:spMkLst>
            <pc:docMk/>
            <pc:sldMk cId="838296508" sldId="258"/>
            <ac:spMk id="3" creationId="{8CCE598C-9003-4780-B233-1BA630264DE6}"/>
          </ac:spMkLst>
        </pc:spChg>
      </pc:sldChg>
      <pc:sldChg chg="modSp mod">
        <pc:chgData name="Edouard Morena" userId="2e121fa9-f008-4742-97be-48a08069b91e" providerId="ADAL" clId="{E76CFA96-5E48-43EF-BEF0-324BBCC47BEE}" dt="2022-11-15T09:20:07.312" v="156" actId="20577"/>
        <pc:sldMkLst>
          <pc:docMk/>
          <pc:sldMk cId="1549364421" sldId="262"/>
        </pc:sldMkLst>
        <pc:spChg chg="mod">
          <ac:chgData name="Edouard Morena" userId="2e121fa9-f008-4742-97be-48a08069b91e" providerId="ADAL" clId="{E76CFA96-5E48-43EF-BEF0-324BBCC47BEE}" dt="2022-11-15T09:20:07.312" v="156" actId="20577"/>
          <ac:spMkLst>
            <pc:docMk/>
            <pc:sldMk cId="1549364421" sldId="262"/>
            <ac:spMk id="3" creationId="{FCFFA01F-5CEC-4408-BE31-E40AE3440F1A}"/>
          </ac:spMkLst>
        </pc:spChg>
      </pc:sldChg>
      <pc:sldChg chg="modSp mod">
        <pc:chgData name="Edouard Morena" userId="2e121fa9-f008-4742-97be-48a08069b91e" providerId="ADAL" clId="{E76CFA96-5E48-43EF-BEF0-324BBCC47BEE}" dt="2022-11-15T09:19:36.211" v="145" actId="20577"/>
        <pc:sldMkLst>
          <pc:docMk/>
          <pc:sldMk cId="3637282162" sldId="264"/>
        </pc:sldMkLst>
        <pc:spChg chg="mod">
          <ac:chgData name="Edouard Morena" userId="2e121fa9-f008-4742-97be-48a08069b91e" providerId="ADAL" clId="{E76CFA96-5E48-43EF-BEF0-324BBCC47BEE}" dt="2022-11-15T09:19:36.211" v="145" actId="20577"/>
          <ac:spMkLst>
            <pc:docMk/>
            <pc:sldMk cId="3637282162" sldId="264"/>
            <ac:spMk id="3" creationId="{343CD074-5462-4987-ADE0-C214FFA6D5F7}"/>
          </ac:spMkLst>
        </pc:spChg>
      </pc:sldChg>
      <pc:sldChg chg="modSp mod">
        <pc:chgData name="Edouard Morena" userId="2e121fa9-f008-4742-97be-48a08069b91e" providerId="ADAL" clId="{E76CFA96-5E48-43EF-BEF0-324BBCC47BEE}" dt="2022-11-15T09:21:10.405" v="162" actId="313"/>
        <pc:sldMkLst>
          <pc:docMk/>
          <pc:sldMk cId="3339049237" sldId="265"/>
        </pc:sldMkLst>
        <pc:spChg chg="mod">
          <ac:chgData name="Edouard Morena" userId="2e121fa9-f008-4742-97be-48a08069b91e" providerId="ADAL" clId="{E76CFA96-5E48-43EF-BEF0-324BBCC47BEE}" dt="2022-11-15T09:21:10.405" v="162" actId="313"/>
          <ac:spMkLst>
            <pc:docMk/>
            <pc:sldMk cId="3339049237" sldId="265"/>
            <ac:spMk id="3" creationId="{64C39EE2-BB3C-4A43-9C9A-DB6B30724BAB}"/>
          </ac:spMkLst>
        </pc:spChg>
      </pc:sldChg>
      <pc:sldChg chg="modSp mod">
        <pc:chgData name="Edouard Morena" userId="2e121fa9-f008-4742-97be-48a08069b91e" providerId="ADAL" clId="{E76CFA96-5E48-43EF-BEF0-324BBCC47BEE}" dt="2022-11-15T09:21:47.319" v="180" actId="313"/>
        <pc:sldMkLst>
          <pc:docMk/>
          <pc:sldMk cId="64599039" sldId="267"/>
        </pc:sldMkLst>
        <pc:spChg chg="mod">
          <ac:chgData name="Edouard Morena" userId="2e121fa9-f008-4742-97be-48a08069b91e" providerId="ADAL" clId="{E76CFA96-5E48-43EF-BEF0-324BBCC47BEE}" dt="2022-11-15T09:21:47.319" v="180" actId="313"/>
          <ac:spMkLst>
            <pc:docMk/>
            <pc:sldMk cId="64599039" sldId="267"/>
            <ac:spMk id="3" creationId="{BF7E6370-9127-43CD-9ADB-E206479693D3}"/>
          </ac:spMkLst>
        </pc:spChg>
      </pc:sldChg>
      <pc:sldChg chg="modSp mod">
        <pc:chgData name="Edouard Morena" userId="2e121fa9-f008-4742-97be-48a08069b91e" providerId="ADAL" clId="{E76CFA96-5E48-43EF-BEF0-324BBCC47BEE}" dt="2022-11-15T09:22:42.933" v="195" actId="20577"/>
        <pc:sldMkLst>
          <pc:docMk/>
          <pc:sldMk cId="2201965765" sldId="268"/>
        </pc:sldMkLst>
        <pc:spChg chg="mod">
          <ac:chgData name="Edouard Morena" userId="2e121fa9-f008-4742-97be-48a08069b91e" providerId="ADAL" clId="{E76CFA96-5E48-43EF-BEF0-324BBCC47BEE}" dt="2022-11-15T09:22:42.933" v="195" actId="20577"/>
          <ac:spMkLst>
            <pc:docMk/>
            <pc:sldMk cId="2201965765" sldId="268"/>
            <ac:spMk id="3" creationId="{AC685A34-6E55-429D-9C88-ECACC06ABF64}"/>
          </ac:spMkLst>
        </pc:spChg>
      </pc:sldChg>
      <pc:sldChg chg="modSp mod">
        <pc:chgData name="Edouard Morena" userId="2e121fa9-f008-4742-97be-48a08069b91e" providerId="ADAL" clId="{E76CFA96-5E48-43EF-BEF0-324BBCC47BEE}" dt="2022-11-15T09:26:59.547" v="292" actId="20577"/>
        <pc:sldMkLst>
          <pc:docMk/>
          <pc:sldMk cId="3462806510" sldId="269"/>
        </pc:sldMkLst>
        <pc:spChg chg="mod">
          <ac:chgData name="Edouard Morena" userId="2e121fa9-f008-4742-97be-48a08069b91e" providerId="ADAL" clId="{E76CFA96-5E48-43EF-BEF0-324BBCC47BEE}" dt="2022-11-15T09:26:59.547" v="292" actId="20577"/>
          <ac:spMkLst>
            <pc:docMk/>
            <pc:sldMk cId="3462806510" sldId="269"/>
            <ac:spMk id="3" creationId="{2F5ED72D-5DE3-4797-AA2F-9AE91E44DA10}"/>
          </ac:spMkLst>
        </pc:spChg>
      </pc:sldChg>
      <pc:sldChg chg="modSp mod">
        <pc:chgData name="Edouard Morena" userId="2e121fa9-f008-4742-97be-48a08069b91e" providerId="ADAL" clId="{E76CFA96-5E48-43EF-BEF0-324BBCC47BEE}" dt="2022-11-15T09:24:04.159" v="243" actId="313"/>
        <pc:sldMkLst>
          <pc:docMk/>
          <pc:sldMk cId="2787869499" sldId="270"/>
        </pc:sldMkLst>
        <pc:spChg chg="mod">
          <ac:chgData name="Edouard Morena" userId="2e121fa9-f008-4742-97be-48a08069b91e" providerId="ADAL" clId="{E76CFA96-5E48-43EF-BEF0-324BBCC47BEE}" dt="2022-11-15T09:24:04.159" v="243" actId="313"/>
          <ac:spMkLst>
            <pc:docMk/>
            <pc:sldMk cId="2787869499" sldId="270"/>
            <ac:spMk id="3" creationId="{0DA21E1B-3B66-4D62-B24C-D803026F1464}"/>
          </ac:spMkLst>
        </pc:spChg>
      </pc:sldChg>
      <pc:sldChg chg="modSp mod">
        <pc:chgData name="Edouard Morena" userId="2e121fa9-f008-4742-97be-48a08069b91e" providerId="ADAL" clId="{E76CFA96-5E48-43EF-BEF0-324BBCC47BEE}" dt="2022-11-15T09:26:02.061" v="252" actId="313"/>
        <pc:sldMkLst>
          <pc:docMk/>
          <pc:sldMk cId="3454679152" sldId="271"/>
        </pc:sldMkLst>
        <pc:spChg chg="mod">
          <ac:chgData name="Edouard Morena" userId="2e121fa9-f008-4742-97be-48a08069b91e" providerId="ADAL" clId="{E76CFA96-5E48-43EF-BEF0-324BBCC47BEE}" dt="2022-11-15T09:26:02.061" v="252" actId="313"/>
          <ac:spMkLst>
            <pc:docMk/>
            <pc:sldMk cId="3454679152" sldId="271"/>
            <ac:spMk id="3" creationId="{92AC65FF-AD13-47E4-A7F4-B5C86DB23946}"/>
          </ac:spMkLst>
        </pc:spChg>
      </pc:sldChg>
      <pc:sldChg chg="modSp mod">
        <pc:chgData name="Edouard Morena" userId="2e121fa9-f008-4742-97be-48a08069b91e" providerId="ADAL" clId="{E76CFA96-5E48-43EF-BEF0-324BBCC47BEE}" dt="2022-11-15T09:26:27.378" v="258" actId="313"/>
        <pc:sldMkLst>
          <pc:docMk/>
          <pc:sldMk cId="383183397" sldId="272"/>
        </pc:sldMkLst>
        <pc:spChg chg="mod">
          <ac:chgData name="Edouard Morena" userId="2e121fa9-f008-4742-97be-48a08069b91e" providerId="ADAL" clId="{E76CFA96-5E48-43EF-BEF0-324BBCC47BEE}" dt="2022-11-15T09:26:27.378" v="258" actId="313"/>
          <ac:spMkLst>
            <pc:docMk/>
            <pc:sldMk cId="383183397" sldId="272"/>
            <ac:spMk id="3" creationId="{2E810AC6-5872-44E2-BBE6-53472CD65698}"/>
          </ac:spMkLst>
        </pc:spChg>
      </pc:sldChg>
    </pc:docChg>
  </pc:docChgLst>
  <pc:docChgLst>
    <pc:chgData name="Edouard Morena" userId="S::edouard.morena@ulip.lon.ac.uk::2e121fa9-f008-4742-97be-48a08069b91e" providerId="AD" clId="Web-{FF19AAF3-146F-448D-940A-5B18223859D2}"/>
    <pc:docChg chg="addSld modSld">
      <pc:chgData name="Edouard Morena" userId="S::edouard.morena@ulip.lon.ac.uk::2e121fa9-f008-4742-97be-48a08069b91e" providerId="AD" clId="Web-{FF19AAF3-146F-448D-940A-5B18223859D2}" dt="2020-11-04T12:11:20.522" v="1038"/>
      <pc:docMkLst>
        <pc:docMk/>
      </pc:docMkLst>
      <pc:sldChg chg="modSp">
        <pc:chgData name="Edouard Morena" userId="S::edouard.morena@ulip.lon.ac.uk::2e121fa9-f008-4742-97be-48a08069b91e" providerId="AD" clId="Web-{FF19AAF3-146F-448D-940A-5B18223859D2}" dt="2020-11-04T10:14:38.547" v="10" actId="20577"/>
        <pc:sldMkLst>
          <pc:docMk/>
          <pc:sldMk cId="109857222" sldId="256"/>
        </pc:sldMkLst>
        <pc:spChg chg="mod">
          <ac:chgData name="Edouard Morena" userId="S::edouard.morena@ulip.lon.ac.uk::2e121fa9-f008-4742-97be-48a08069b91e" providerId="AD" clId="Web-{FF19AAF3-146F-448D-940A-5B18223859D2}" dt="2020-11-04T10:14:38.547" v="10" actId="20577"/>
          <ac:spMkLst>
            <pc:docMk/>
            <pc:sldMk cId="109857222" sldId="256"/>
            <ac:spMk id="2" creationId="{00000000-0000-0000-0000-000000000000}"/>
          </ac:spMkLst>
        </pc:spChg>
        <pc:spChg chg="mod">
          <ac:chgData name="Edouard Morena" userId="S::edouard.morena@ulip.lon.ac.uk::2e121fa9-f008-4742-97be-48a08069b91e" providerId="AD" clId="Web-{FF19AAF3-146F-448D-940A-5B18223859D2}" dt="2020-11-04T10:14:37.766" v="8" actId="20577"/>
          <ac:spMkLst>
            <pc:docMk/>
            <pc:sldMk cId="109857222" sldId="256"/>
            <ac:spMk id="3" creationId="{00000000-0000-0000-0000-000000000000}"/>
          </ac:spMkLst>
        </pc:spChg>
      </pc:sldChg>
      <pc:sldChg chg="modSp new">
        <pc:chgData name="Edouard Morena" userId="S::edouard.morena@ulip.lon.ac.uk::2e121fa9-f008-4742-97be-48a08069b91e" providerId="AD" clId="Web-{FF19AAF3-146F-448D-940A-5B18223859D2}" dt="2020-11-04T10:16:02.500" v="210" actId="20577"/>
        <pc:sldMkLst>
          <pc:docMk/>
          <pc:sldMk cId="3685782525" sldId="257"/>
        </pc:sldMkLst>
        <pc:spChg chg="mod">
          <ac:chgData name="Edouard Morena" userId="S::edouard.morena@ulip.lon.ac.uk::2e121fa9-f008-4742-97be-48a08069b91e" providerId="AD" clId="Web-{FF19AAF3-146F-448D-940A-5B18223859D2}" dt="2020-11-04T10:14:59.391" v="30" actId="20577"/>
          <ac:spMkLst>
            <pc:docMk/>
            <pc:sldMk cId="3685782525" sldId="257"/>
            <ac:spMk id="2" creationId="{959F61A8-DD77-47E0-85D2-FFD30AFAAD3A}"/>
          </ac:spMkLst>
        </pc:spChg>
        <pc:spChg chg="mod">
          <ac:chgData name="Edouard Morena" userId="S::edouard.morena@ulip.lon.ac.uk::2e121fa9-f008-4742-97be-48a08069b91e" providerId="AD" clId="Web-{FF19AAF3-146F-448D-940A-5B18223859D2}" dt="2020-11-04T10:16:02.500" v="210" actId="20577"/>
          <ac:spMkLst>
            <pc:docMk/>
            <pc:sldMk cId="3685782525" sldId="257"/>
            <ac:spMk id="3" creationId="{B840DADF-7326-4530-879E-9AFE2F316DE8}"/>
          </ac:spMkLst>
        </pc:spChg>
      </pc:sldChg>
      <pc:sldChg chg="modSp new">
        <pc:chgData name="Edouard Morena" userId="S::edouard.morena@ulip.lon.ac.uk::2e121fa9-f008-4742-97be-48a08069b91e" providerId="AD" clId="Web-{FF19AAF3-146F-448D-940A-5B18223859D2}" dt="2020-11-04T12:07:40.383" v="387" actId="20577"/>
        <pc:sldMkLst>
          <pc:docMk/>
          <pc:sldMk cId="838296508" sldId="258"/>
        </pc:sldMkLst>
        <pc:spChg chg="mod">
          <ac:chgData name="Edouard Morena" userId="S::edouard.morena@ulip.lon.ac.uk::2e121fa9-f008-4742-97be-48a08069b91e" providerId="AD" clId="Web-{FF19AAF3-146F-448D-940A-5B18223859D2}" dt="2020-11-04T12:06:03.759" v="217" actId="20577"/>
          <ac:spMkLst>
            <pc:docMk/>
            <pc:sldMk cId="838296508" sldId="258"/>
            <ac:spMk id="2" creationId="{C56BC3C3-7E20-4A1D-A912-D6AFAE3E7113}"/>
          </ac:spMkLst>
        </pc:spChg>
        <pc:spChg chg="mod">
          <ac:chgData name="Edouard Morena" userId="S::edouard.morena@ulip.lon.ac.uk::2e121fa9-f008-4742-97be-48a08069b91e" providerId="AD" clId="Web-{FF19AAF3-146F-448D-940A-5B18223859D2}" dt="2020-11-04T12:07:40.383" v="387" actId="20577"/>
          <ac:spMkLst>
            <pc:docMk/>
            <pc:sldMk cId="838296508" sldId="258"/>
            <ac:spMk id="3" creationId="{8CCE598C-9003-4780-B233-1BA630264DE6}"/>
          </ac:spMkLst>
        </pc:spChg>
      </pc:sldChg>
      <pc:sldChg chg="modSp new">
        <pc:chgData name="Edouard Morena" userId="S::edouard.morena@ulip.lon.ac.uk::2e121fa9-f008-4742-97be-48a08069b91e" providerId="AD" clId="Web-{FF19AAF3-146F-448D-940A-5B18223859D2}" dt="2020-11-04T12:08:23.539" v="533" actId="20577"/>
        <pc:sldMkLst>
          <pc:docMk/>
          <pc:sldMk cId="293736895" sldId="259"/>
        </pc:sldMkLst>
        <pc:spChg chg="mod">
          <ac:chgData name="Edouard Morena" userId="S::edouard.morena@ulip.lon.ac.uk::2e121fa9-f008-4742-97be-48a08069b91e" providerId="AD" clId="Web-{FF19AAF3-146F-448D-940A-5B18223859D2}" dt="2020-11-04T12:07:40.508" v="390" actId="20577"/>
          <ac:spMkLst>
            <pc:docMk/>
            <pc:sldMk cId="293736895" sldId="259"/>
            <ac:spMk id="2" creationId="{A4AEB086-FE27-461A-B3E2-E118561E580E}"/>
          </ac:spMkLst>
        </pc:spChg>
        <pc:spChg chg="mod">
          <ac:chgData name="Edouard Morena" userId="S::edouard.morena@ulip.lon.ac.uk::2e121fa9-f008-4742-97be-48a08069b91e" providerId="AD" clId="Web-{FF19AAF3-146F-448D-940A-5B18223859D2}" dt="2020-11-04T12:08:23.539" v="533" actId="20577"/>
          <ac:spMkLst>
            <pc:docMk/>
            <pc:sldMk cId="293736895" sldId="259"/>
            <ac:spMk id="3" creationId="{F3FC891B-1F90-438A-BDE2-608F40E44647}"/>
          </ac:spMkLst>
        </pc:spChg>
      </pc:sldChg>
      <pc:sldChg chg="modSp new">
        <pc:chgData name="Edouard Morena" userId="S::edouard.morena@ulip.lon.ac.uk::2e121fa9-f008-4742-97be-48a08069b91e" providerId="AD" clId="Web-{FF19AAF3-146F-448D-940A-5B18223859D2}" dt="2020-11-04T12:11:09.835" v="1036" actId="20577"/>
        <pc:sldMkLst>
          <pc:docMk/>
          <pc:sldMk cId="2621961567" sldId="260"/>
        </pc:sldMkLst>
        <pc:spChg chg="mod">
          <ac:chgData name="Edouard Morena" userId="S::edouard.morena@ulip.lon.ac.uk::2e121fa9-f008-4742-97be-48a08069b91e" providerId="AD" clId="Web-{FF19AAF3-146F-448D-940A-5B18223859D2}" dt="2020-11-04T12:08:35.961" v="547" actId="20577"/>
          <ac:spMkLst>
            <pc:docMk/>
            <pc:sldMk cId="2621961567" sldId="260"/>
            <ac:spMk id="2" creationId="{596BB58C-DA69-447B-B1CA-93EF27E7949F}"/>
          </ac:spMkLst>
        </pc:spChg>
        <pc:spChg chg="mod">
          <ac:chgData name="Edouard Morena" userId="S::edouard.morena@ulip.lon.ac.uk::2e121fa9-f008-4742-97be-48a08069b91e" providerId="AD" clId="Web-{FF19AAF3-146F-448D-940A-5B18223859D2}" dt="2020-11-04T12:11:09.835" v="1036" actId="20577"/>
          <ac:spMkLst>
            <pc:docMk/>
            <pc:sldMk cId="2621961567" sldId="260"/>
            <ac:spMk id="3" creationId="{49F3DB68-D763-476B-8305-C6A3A7148876}"/>
          </ac:spMkLst>
        </pc:spChg>
      </pc:sldChg>
      <pc:sldChg chg="new">
        <pc:chgData name="Edouard Morena" userId="S::edouard.morena@ulip.lon.ac.uk::2e121fa9-f008-4742-97be-48a08069b91e" providerId="AD" clId="Web-{FF19AAF3-146F-448D-940A-5B18223859D2}" dt="2020-11-04T12:11:20.522" v="1038"/>
        <pc:sldMkLst>
          <pc:docMk/>
          <pc:sldMk cId="734832074" sldId="261"/>
        </pc:sldMkLst>
      </pc:sldChg>
    </pc:docChg>
  </pc:docChgLst>
  <pc:docChgLst>
    <pc:chgData name="Edouard Morena" userId="2e121fa9-f008-4742-97be-48a08069b91e" providerId="ADAL" clId="{71EE9FA8-37A8-46F6-B83F-D176624DEA5A}"/>
    <pc:docChg chg="custSel modSld">
      <pc:chgData name="Edouard Morena" userId="2e121fa9-f008-4742-97be-48a08069b91e" providerId="ADAL" clId="{71EE9FA8-37A8-46F6-B83F-D176624DEA5A}" dt="2021-11-16T14:06:39.882" v="243" actId="20577"/>
      <pc:docMkLst>
        <pc:docMk/>
      </pc:docMkLst>
      <pc:sldChg chg="modSp mod">
        <pc:chgData name="Edouard Morena" userId="2e121fa9-f008-4742-97be-48a08069b91e" providerId="ADAL" clId="{71EE9FA8-37A8-46F6-B83F-D176624DEA5A}" dt="2021-11-16T09:21:05.263" v="0" actId="114"/>
        <pc:sldMkLst>
          <pc:docMk/>
          <pc:sldMk cId="3685782525" sldId="257"/>
        </pc:sldMkLst>
        <pc:spChg chg="mod">
          <ac:chgData name="Edouard Morena" userId="2e121fa9-f008-4742-97be-48a08069b91e" providerId="ADAL" clId="{71EE9FA8-37A8-46F6-B83F-D176624DEA5A}" dt="2021-11-16T09:21:05.263" v="0" actId="114"/>
          <ac:spMkLst>
            <pc:docMk/>
            <pc:sldMk cId="3685782525" sldId="257"/>
            <ac:spMk id="3" creationId="{B840DADF-7326-4530-879E-9AFE2F316DE8}"/>
          </ac:spMkLst>
        </pc:spChg>
      </pc:sldChg>
      <pc:sldChg chg="modSp mod">
        <pc:chgData name="Edouard Morena" userId="2e121fa9-f008-4742-97be-48a08069b91e" providerId="ADAL" clId="{71EE9FA8-37A8-46F6-B83F-D176624DEA5A}" dt="2021-11-16T09:21:21.388" v="3" actId="20577"/>
        <pc:sldMkLst>
          <pc:docMk/>
          <pc:sldMk cId="838296508" sldId="258"/>
        </pc:sldMkLst>
        <pc:spChg chg="mod">
          <ac:chgData name="Edouard Morena" userId="2e121fa9-f008-4742-97be-48a08069b91e" providerId="ADAL" clId="{71EE9FA8-37A8-46F6-B83F-D176624DEA5A}" dt="2021-11-16T09:21:21.388" v="3" actId="20577"/>
          <ac:spMkLst>
            <pc:docMk/>
            <pc:sldMk cId="838296508" sldId="258"/>
            <ac:spMk id="3" creationId="{8CCE598C-9003-4780-B233-1BA630264DE6}"/>
          </ac:spMkLst>
        </pc:spChg>
      </pc:sldChg>
      <pc:sldChg chg="modSp mod">
        <pc:chgData name="Edouard Morena" userId="2e121fa9-f008-4742-97be-48a08069b91e" providerId="ADAL" clId="{71EE9FA8-37A8-46F6-B83F-D176624DEA5A}" dt="2021-11-16T09:25:09.211" v="42" actId="20577"/>
        <pc:sldMkLst>
          <pc:docMk/>
          <pc:sldMk cId="734832074" sldId="261"/>
        </pc:sldMkLst>
        <pc:spChg chg="mod">
          <ac:chgData name="Edouard Morena" userId="2e121fa9-f008-4742-97be-48a08069b91e" providerId="ADAL" clId="{71EE9FA8-37A8-46F6-B83F-D176624DEA5A}" dt="2021-11-16T09:25:09.211" v="42" actId="20577"/>
          <ac:spMkLst>
            <pc:docMk/>
            <pc:sldMk cId="734832074" sldId="261"/>
            <ac:spMk id="3" creationId="{F3457B4C-53C4-4E40-81F0-0F2D5999AFCB}"/>
          </ac:spMkLst>
        </pc:spChg>
      </pc:sldChg>
      <pc:sldChg chg="modSp mod">
        <pc:chgData name="Edouard Morena" userId="2e121fa9-f008-4742-97be-48a08069b91e" providerId="ADAL" clId="{71EE9FA8-37A8-46F6-B83F-D176624DEA5A}" dt="2021-11-16T09:28:16.221" v="162" actId="20577"/>
        <pc:sldMkLst>
          <pc:docMk/>
          <pc:sldMk cId="794666571" sldId="263"/>
        </pc:sldMkLst>
        <pc:spChg chg="mod">
          <ac:chgData name="Edouard Morena" userId="2e121fa9-f008-4742-97be-48a08069b91e" providerId="ADAL" clId="{71EE9FA8-37A8-46F6-B83F-D176624DEA5A}" dt="2021-11-16T09:28:16.221" v="162" actId="20577"/>
          <ac:spMkLst>
            <pc:docMk/>
            <pc:sldMk cId="794666571" sldId="263"/>
            <ac:spMk id="3" creationId="{940FF7FA-345C-4187-AD2C-4F4ACCA6F350}"/>
          </ac:spMkLst>
        </pc:spChg>
      </pc:sldChg>
      <pc:sldChg chg="modSp mod">
        <pc:chgData name="Edouard Morena" userId="2e121fa9-f008-4742-97be-48a08069b91e" providerId="ADAL" clId="{71EE9FA8-37A8-46F6-B83F-D176624DEA5A}" dt="2021-11-16T09:26:24.899" v="144" actId="20577"/>
        <pc:sldMkLst>
          <pc:docMk/>
          <pc:sldMk cId="3637282162" sldId="264"/>
        </pc:sldMkLst>
        <pc:spChg chg="mod">
          <ac:chgData name="Edouard Morena" userId="2e121fa9-f008-4742-97be-48a08069b91e" providerId="ADAL" clId="{71EE9FA8-37A8-46F6-B83F-D176624DEA5A}" dt="2021-11-16T09:26:24.899" v="144" actId="20577"/>
          <ac:spMkLst>
            <pc:docMk/>
            <pc:sldMk cId="3637282162" sldId="264"/>
            <ac:spMk id="3" creationId="{343CD074-5462-4987-ADE0-C214FFA6D5F7}"/>
          </ac:spMkLst>
        </pc:spChg>
      </pc:sldChg>
      <pc:sldChg chg="modSp mod">
        <pc:chgData name="Edouard Morena" userId="2e121fa9-f008-4742-97be-48a08069b91e" providerId="ADAL" clId="{71EE9FA8-37A8-46F6-B83F-D176624DEA5A}" dt="2021-11-16T09:28:34.912" v="164" actId="20577"/>
        <pc:sldMkLst>
          <pc:docMk/>
          <pc:sldMk cId="3339049237" sldId="265"/>
        </pc:sldMkLst>
        <pc:spChg chg="mod">
          <ac:chgData name="Edouard Morena" userId="2e121fa9-f008-4742-97be-48a08069b91e" providerId="ADAL" clId="{71EE9FA8-37A8-46F6-B83F-D176624DEA5A}" dt="2021-11-16T09:28:34.912" v="164" actId="20577"/>
          <ac:spMkLst>
            <pc:docMk/>
            <pc:sldMk cId="3339049237" sldId="265"/>
            <ac:spMk id="3" creationId="{64C39EE2-BB3C-4A43-9C9A-DB6B30724BAB}"/>
          </ac:spMkLst>
        </pc:spChg>
      </pc:sldChg>
      <pc:sldChg chg="modSp mod">
        <pc:chgData name="Edouard Morena" userId="2e121fa9-f008-4742-97be-48a08069b91e" providerId="ADAL" clId="{71EE9FA8-37A8-46F6-B83F-D176624DEA5A}" dt="2021-11-16T09:29:29.979" v="179" actId="20577"/>
        <pc:sldMkLst>
          <pc:docMk/>
          <pc:sldMk cId="4024454403" sldId="266"/>
        </pc:sldMkLst>
        <pc:spChg chg="mod">
          <ac:chgData name="Edouard Morena" userId="2e121fa9-f008-4742-97be-48a08069b91e" providerId="ADAL" clId="{71EE9FA8-37A8-46F6-B83F-D176624DEA5A}" dt="2021-11-16T09:29:29.979" v="179" actId="20577"/>
          <ac:spMkLst>
            <pc:docMk/>
            <pc:sldMk cId="4024454403" sldId="266"/>
            <ac:spMk id="3" creationId="{386E3872-D9C0-47EE-9090-FD7477A333DC}"/>
          </ac:spMkLst>
        </pc:spChg>
      </pc:sldChg>
      <pc:sldChg chg="modSp mod">
        <pc:chgData name="Edouard Morena" userId="2e121fa9-f008-4742-97be-48a08069b91e" providerId="ADAL" clId="{71EE9FA8-37A8-46F6-B83F-D176624DEA5A}" dt="2021-11-16T09:29:40.622" v="182" actId="20577"/>
        <pc:sldMkLst>
          <pc:docMk/>
          <pc:sldMk cId="64599039" sldId="267"/>
        </pc:sldMkLst>
        <pc:spChg chg="mod">
          <ac:chgData name="Edouard Morena" userId="2e121fa9-f008-4742-97be-48a08069b91e" providerId="ADAL" clId="{71EE9FA8-37A8-46F6-B83F-D176624DEA5A}" dt="2021-11-16T09:29:40.622" v="182" actId="20577"/>
          <ac:spMkLst>
            <pc:docMk/>
            <pc:sldMk cId="64599039" sldId="267"/>
            <ac:spMk id="3" creationId="{BF7E6370-9127-43CD-9ADB-E206479693D3}"/>
          </ac:spMkLst>
        </pc:spChg>
      </pc:sldChg>
      <pc:sldChg chg="modSp mod">
        <pc:chgData name="Edouard Morena" userId="2e121fa9-f008-4742-97be-48a08069b91e" providerId="ADAL" clId="{71EE9FA8-37A8-46F6-B83F-D176624DEA5A}" dt="2021-11-16T09:30:07.413" v="185" actId="20577"/>
        <pc:sldMkLst>
          <pc:docMk/>
          <pc:sldMk cId="2201965765" sldId="268"/>
        </pc:sldMkLst>
        <pc:spChg chg="mod">
          <ac:chgData name="Edouard Morena" userId="2e121fa9-f008-4742-97be-48a08069b91e" providerId="ADAL" clId="{71EE9FA8-37A8-46F6-B83F-D176624DEA5A}" dt="2021-11-16T09:30:07.413" v="185" actId="20577"/>
          <ac:spMkLst>
            <pc:docMk/>
            <pc:sldMk cId="2201965765" sldId="268"/>
            <ac:spMk id="3" creationId="{AC685A34-6E55-429D-9C88-ECACC06ABF64}"/>
          </ac:spMkLst>
        </pc:spChg>
      </pc:sldChg>
      <pc:sldChg chg="modSp mod">
        <pc:chgData name="Edouard Morena" userId="2e121fa9-f008-4742-97be-48a08069b91e" providerId="ADAL" clId="{71EE9FA8-37A8-46F6-B83F-D176624DEA5A}" dt="2021-11-16T14:06:09.982" v="220" actId="113"/>
        <pc:sldMkLst>
          <pc:docMk/>
          <pc:sldMk cId="3462806510" sldId="269"/>
        </pc:sldMkLst>
        <pc:spChg chg="mod">
          <ac:chgData name="Edouard Morena" userId="2e121fa9-f008-4742-97be-48a08069b91e" providerId="ADAL" clId="{71EE9FA8-37A8-46F6-B83F-D176624DEA5A}" dt="2021-11-16T14:06:09.982" v="220" actId="113"/>
          <ac:spMkLst>
            <pc:docMk/>
            <pc:sldMk cId="3462806510" sldId="269"/>
            <ac:spMk id="3" creationId="{2F5ED72D-5DE3-4797-AA2F-9AE91E44DA10}"/>
          </ac:spMkLst>
        </pc:spChg>
      </pc:sldChg>
      <pc:sldChg chg="modSp mod">
        <pc:chgData name="Edouard Morena" userId="2e121fa9-f008-4742-97be-48a08069b91e" providerId="ADAL" clId="{71EE9FA8-37A8-46F6-B83F-D176624DEA5A}" dt="2021-11-16T14:06:39.882" v="243" actId="20577"/>
        <pc:sldMkLst>
          <pc:docMk/>
          <pc:sldMk cId="2787869499" sldId="270"/>
        </pc:sldMkLst>
        <pc:spChg chg="mod">
          <ac:chgData name="Edouard Morena" userId="2e121fa9-f008-4742-97be-48a08069b91e" providerId="ADAL" clId="{71EE9FA8-37A8-46F6-B83F-D176624DEA5A}" dt="2021-11-16T14:06:39.882" v="243" actId="20577"/>
          <ac:spMkLst>
            <pc:docMk/>
            <pc:sldMk cId="2787869499" sldId="270"/>
            <ac:spMk id="3" creationId="{0DA21E1B-3B66-4D62-B24C-D803026F1464}"/>
          </ac:spMkLst>
        </pc:spChg>
      </pc:sldChg>
      <pc:sldChg chg="modSp mod">
        <pc:chgData name="Edouard Morena" userId="2e121fa9-f008-4742-97be-48a08069b91e" providerId="ADAL" clId="{71EE9FA8-37A8-46F6-B83F-D176624DEA5A}" dt="2021-11-16T09:33:48.215" v="189" actId="20577"/>
        <pc:sldMkLst>
          <pc:docMk/>
          <pc:sldMk cId="3454679152" sldId="271"/>
        </pc:sldMkLst>
        <pc:spChg chg="mod">
          <ac:chgData name="Edouard Morena" userId="2e121fa9-f008-4742-97be-48a08069b91e" providerId="ADAL" clId="{71EE9FA8-37A8-46F6-B83F-D176624DEA5A}" dt="2021-11-16T09:33:48.215" v="189" actId="20577"/>
          <ac:spMkLst>
            <pc:docMk/>
            <pc:sldMk cId="3454679152" sldId="271"/>
            <ac:spMk id="3" creationId="{92AC65FF-AD13-47E4-A7F4-B5C86DB23946}"/>
          </ac:spMkLst>
        </pc:spChg>
      </pc:sldChg>
      <pc:sldChg chg="modSp mod">
        <pc:chgData name="Edouard Morena" userId="2e121fa9-f008-4742-97be-48a08069b91e" providerId="ADAL" clId="{71EE9FA8-37A8-46F6-B83F-D176624DEA5A}" dt="2021-11-16T09:34:24.764" v="195" actId="20577"/>
        <pc:sldMkLst>
          <pc:docMk/>
          <pc:sldMk cId="383183397" sldId="272"/>
        </pc:sldMkLst>
        <pc:spChg chg="mod">
          <ac:chgData name="Edouard Morena" userId="2e121fa9-f008-4742-97be-48a08069b91e" providerId="ADAL" clId="{71EE9FA8-37A8-46F6-B83F-D176624DEA5A}" dt="2021-11-16T09:34:24.764" v="195" actId="20577"/>
          <ac:spMkLst>
            <pc:docMk/>
            <pc:sldMk cId="383183397" sldId="272"/>
            <ac:spMk id="3" creationId="{2E810AC6-5872-44E2-BBE6-53472CD65698}"/>
          </ac:spMkLst>
        </pc:spChg>
      </pc:sldChg>
    </pc:docChg>
  </pc:docChgLst>
  <pc:docChgLst>
    <pc:chgData name="Edouard Morena" userId="2e121fa9-f008-4742-97be-48a08069b91e" providerId="ADAL" clId="{CAB8F0D9-F768-4BBB-82D1-D509E0F8346D}"/>
    <pc:docChg chg="custSel modSld">
      <pc:chgData name="Edouard Morena" userId="2e121fa9-f008-4742-97be-48a08069b91e" providerId="ADAL" clId="{CAB8F0D9-F768-4BBB-82D1-D509E0F8346D}" dt="2023-11-13T21:45:32.645" v="168" actId="20577"/>
      <pc:docMkLst>
        <pc:docMk/>
      </pc:docMkLst>
      <pc:sldChg chg="modSp mod">
        <pc:chgData name="Edouard Morena" userId="2e121fa9-f008-4742-97be-48a08069b91e" providerId="ADAL" clId="{CAB8F0D9-F768-4BBB-82D1-D509E0F8346D}" dt="2023-11-13T21:32:19.041" v="14" actId="20577"/>
        <pc:sldMkLst>
          <pc:docMk/>
          <pc:sldMk cId="1549364421" sldId="262"/>
        </pc:sldMkLst>
        <pc:spChg chg="mod">
          <ac:chgData name="Edouard Morena" userId="2e121fa9-f008-4742-97be-48a08069b91e" providerId="ADAL" clId="{CAB8F0D9-F768-4BBB-82D1-D509E0F8346D}" dt="2023-11-13T21:32:19.041" v="14" actId="20577"/>
          <ac:spMkLst>
            <pc:docMk/>
            <pc:sldMk cId="1549364421" sldId="262"/>
            <ac:spMk id="3" creationId="{FCFFA01F-5CEC-4408-BE31-E40AE3440F1A}"/>
          </ac:spMkLst>
        </pc:spChg>
      </pc:sldChg>
      <pc:sldChg chg="modSp mod">
        <pc:chgData name="Edouard Morena" userId="2e121fa9-f008-4742-97be-48a08069b91e" providerId="ADAL" clId="{CAB8F0D9-F768-4BBB-82D1-D509E0F8346D}" dt="2023-11-13T21:29:35.948" v="0" actId="20577"/>
        <pc:sldMkLst>
          <pc:docMk/>
          <pc:sldMk cId="3637282162" sldId="264"/>
        </pc:sldMkLst>
        <pc:spChg chg="mod">
          <ac:chgData name="Edouard Morena" userId="2e121fa9-f008-4742-97be-48a08069b91e" providerId="ADAL" clId="{CAB8F0D9-F768-4BBB-82D1-D509E0F8346D}" dt="2023-11-13T21:29:35.948" v="0" actId="20577"/>
          <ac:spMkLst>
            <pc:docMk/>
            <pc:sldMk cId="3637282162" sldId="264"/>
            <ac:spMk id="3" creationId="{343CD074-5462-4987-ADE0-C214FFA6D5F7}"/>
          </ac:spMkLst>
        </pc:spChg>
      </pc:sldChg>
      <pc:sldChg chg="modSp mod">
        <pc:chgData name="Edouard Morena" userId="2e121fa9-f008-4742-97be-48a08069b91e" providerId="ADAL" clId="{CAB8F0D9-F768-4BBB-82D1-D509E0F8346D}" dt="2023-11-13T21:33:43.149" v="20" actId="313"/>
        <pc:sldMkLst>
          <pc:docMk/>
          <pc:sldMk cId="64599039" sldId="267"/>
        </pc:sldMkLst>
        <pc:spChg chg="mod">
          <ac:chgData name="Edouard Morena" userId="2e121fa9-f008-4742-97be-48a08069b91e" providerId="ADAL" clId="{CAB8F0D9-F768-4BBB-82D1-D509E0F8346D}" dt="2023-11-13T21:33:43.149" v="20" actId="313"/>
          <ac:spMkLst>
            <pc:docMk/>
            <pc:sldMk cId="64599039" sldId="267"/>
            <ac:spMk id="3" creationId="{BF7E6370-9127-43CD-9ADB-E206479693D3}"/>
          </ac:spMkLst>
        </pc:spChg>
      </pc:sldChg>
      <pc:sldChg chg="modSp mod">
        <pc:chgData name="Edouard Morena" userId="2e121fa9-f008-4742-97be-48a08069b91e" providerId="ADAL" clId="{CAB8F0D9-F768-4BBB-82D1-D509E0F8346D}" dt="2023-11-13T21:41:21.125" v="166" actId="20577"/>
        <pc:sldMkLst>
          <pc:docMk/>
          <pc:sldMk cId="2201965765" sldId="268"/>
        </pc:sldMkLst>
        <pc:spChg chg="mod">
          <ac:chgData name="Edouard Morena" userId="2e121fa9-f008-4742-97be-48a08069b91e" providerId="ADAL" clId="{CAB8F0D9-F768-4BBB-82D1-D509E0F8346D}" dt="2023-11-13T21:41:21.125" v="166" actId="20577"/>
          <ac:spMkLst>
            <pc:docMk/>
            <pc:sldMk cId="2201965765" sldId="268"/>
            <ac:spMk id="3" creationId="{AC685A34-6E55-429D-9C88-ECACC06ABF64}"/>
          </ac:spMkLst>
        </pc:spChg>
      </pc:sldChg>
      <pc:sldChg chg="modSp mod">
        <pc:chgData name="Edouard Morena" userId="2e121fa9-f008-4742-97be-48a08069b91e" providerId="ADAL" clId="{CAB8F0D9-F768-4BBB-82D1-D509E0F8346D}" dt="2023-11-13T21:45:32.645" v="168" actId="20577"/>
        <pc:sldMkLst>
          <pc:docMk/>
          <pc:sldMk cId="3462806510" sldId="269"/>
        </pc:sldMkLst>
        <pc:spChg chg="mod">
          <ac:chgData name="Edouard Morena" userId="2e121fa9-f008-4742-97be-48a08069b91e" providerId="ADAL" clId="{CAB8F0D9-F768-4BBB-82D1-D509E0F8346D}" dt="2023-11-13T21:45:32.645" v="168" actId="20577"/>
          <ac:spMkLst>
            <pc:docMk/>
            <pc:sldMk cId="3462806510" sldId="269"/>
            <ac:spMk id="3" creationId="{2F5ED72D-5DE3-4797-AA2F-9AE91E44DA10}"/>
          </ac:spMkLst>
        </pc:spChg>
      </pc:sldChg>
      <pc:sldChg chg="modSp mod">
        <pc:chgData name="Edouard Morena" userId="2e121fa9-f008-4742-97be-48a08069b91e" providerId="ADAL" clId="{CAB8F0D9-F768-4BBB-82D1-D509E0F8346D}" dt="2023-11-13T21:42:31.274" v="167" actId="20577"/>
        <pc:sldMkLst>
          <pc:docMk/>
          <pc:sldMk cId="2787869499" sldId="270"/>
        </pc:sldMkLst>
        <pc:spChg chg="mod">
          <ac:chgData name="Edouard Morena" userId="2e121fa9-f008-4742-97be-48a08069b91e" providerId="ADAL" clId="{CAB8F0D9-F768-4BBB-82D1-D509E0F8346D}" dt="2023-11-13T21:42:31.274" v="167" actId="20577"/>
          <ac:spMkLst>
            <pc:docMk/>
            <pc:sldMk cId="2787869499" sldId="270"/>
            <ac:spMk id="3" creationId="{0DA21E1B-3B66-4D62-B24C-D803026F14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b="1" dirty="0">
                <a:ea typeface="+mj-lt"/>
                <a:cs typeface="+mj-lt"/>
              </a:rPr>
              <a:t>‘</a:t>
            </a:r>
            <a:r>
              <a:rPr lang="fr-FR" b="1" dirty="0" err="1">
                <a:ea typeface="+mj-lt"/>
                <a:cs typeface="+mj-lt"/>
              </a:rPr>
              <a:t>Sexual</a:t>
            </a:r>
            <a:r>
              <a:rPr lang="fr-FR" b="1" dirty="0">
                <a:ea typeface="+mj-lt"/>
                <a:cs typeface="+mj-lt"/>
              </a:rPr>
              <a:t> </a:t>
            </a:r>
            <a:r>
              <a:rPr lang="fr-FR" b="1" dirty="0" err="1">
                <a:ea typeface="+mj-lt"/>
                <a:cs typeface="+mj-lt"/>
              </a:rPr>
              <a:t>minorities</a:t>
            </a:r>
            <a:r>
              <a:rPr lang="fr-FR" b="1" dirty="0">
                <a:ea typeface="+mj-lt"/>
                <a:cs typeface="+mj-lt"/>
              </a:rPr>
              <a:t>’ (</a:t>
            </a:r>
            <a:r>
              <a:rPr lang="fr-FR" b="1" i="1" dirty="0">
                <a:ea typeface="+mj-lt"/>
                <a:cs typeface="+mj-lt"/>
              </a:rPr>
              <a:t>Minorités sexuelles</a:t>
            </a:r>
            <a:r>
              <a:rPr lang="fr-FR" b="1" dirty="0">
                <a:ea typeface="+mj-lt"/>
                <a:cs typeface="+mj-lt"/>
              </a:rPr>
              <a:t>) and the </a:t>
            </a:r>
            <a:r>
              <a:rPr lang="fr-FR" b="1" dirty="0" err="1">
                <a:ea typeface="+mj-lt"/>
                <a:cs typeface="+mj-lt"/>
              </a:rPr>
              <a:t>Republic</a:t>
            </a:r>
            <a:r>
              <a:rPr lang="fr-FR" b="1" dirty="0">
                <a:ea typeface="+mj-lt"/>
                <a:cs typeface="+mj-lt"/>
              </a:rPr>
              <a:t> </a:t>
            </a:r>
          </a:p>
        </p:txBody>
      </p:sp>
      <p:sp>
        <p:nvSpPr>
          <p:cNvPr id="3" name="Subtitle 2"/>
          <p:cNvSpPr>
            <a:spLocks noGrp="1"/>
          </p:cNvSpPr>
          <p:nvPr>
            <p:ph type="subTitle" idx="1"/>
          </p:nvPr>
        </p:nvSpPr>
        <p:spPr/>
        <p:txBody>
          <a:bodyPr vert="horz" lIns="91440" tIns="45720" rIns="91440" bIns="45720" rtlCol="0" anchor="t">
            <a:normAutofit/>
          </a:bodyPr>
          <a:lstStyle/>
          <a:p>
            <a:r>
              <a:rPr lang="fr-FR" b="1" dirty="0" err="1">
                <a:latin typeface="Calibri Light"/>
                <a:cs typeface="Calibri Light"/>
              </a:rPr>
              <a:t>From</a:t>
            </a:r>
            <a:r>
              <a:rPr lang="fr-FR" b="1" dirty="0">
                <a:latin typeface="Calibri Light"/>
                <a:cs typeface="Calibri Light"/>
              </a:rPr>
              <a:t> the </a:t>
            </a:r>
            <a:r>
              <a:rPr lang="fr-FR" b="1" dirty="0" err="1">
                <a:latin typeface="Calibri Light"/>
                <a:cs typeface="Calibri Light"/>
              </a:rPr>
              <a:t>PaCS</a:t>
            </a:r>
            <a:r>
              <a:rPr lang="fr-FR" b="1" dirty="0">
                <a:latin typeface="Calibri Light"/>
                <a:cs typeface="Calibri Light"/>
              </a:rPr>
              <a:t> to the ‘</a:t>
            </a:r>
            <a:r>
              <a:rPr lang="fr-FR" b="1" dirty="0" err="1">
                <a:latin typeface="Calibri Light"/>
                <a:cs typeface="Calibri Light"/>
              </a:rPr>
              <a:t>marriage</a:t>
            </a:r>
            <a:r>
              <a:rPr lang="fr-FR" b="1" dirty="0">
                <a:latin typeface="Calibri Light"/>
                <a:cs typeface="Calibri Light"/>
              </a:rPr>
              <a:t> for all’</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tanding in front of a crowd&#10;&#10;Description automatically generated">
            <a:extLst>
              <a:ext uri="{FF2B5EF4-FFF2-40B4-BE49-F238E27FC236}">
                <a16:creationId xmlns:a16="http://schemas.microsoft.com/office/drawing/2014/main" id="{670E1F38-DD9A-4CA7-85B3-71327AE63C01}"/>
              </a:ext>
            </a:extLst>
          </p:cNvPr>
          <p:cNvPicPr>
            <a:picLocks noChangeAspect="1"/>
          </p:cNvPicPr>
          <p:nvPr/>
        </p:nvPicPr>
        <p:blipFill rotWithShape="1">
          <a:blip r:embed="rId2"/>
          <a:srcRect l="3207" r="2474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7E3460-3FDD-49C3-A94E-4E73608AB296}"/>
              </a:ext>
            </a:extLst>
          </p:cNvPr>
          <p:cNvSpPr>
            <a:spLocks noGrp="1"/>
          </p:cNvSpPr>
          <p:nvPr>
            <p:ph type="title"/>
          </p:nvPr>
        </p:nvSpPr>
        <p:spPr>
          <a:xfrm>
            <a:off x="371094" y="1161288"/>
            <a:ext cx="3438144" cy="1124712"/>
          </a:xfrm>
        </p:spPr>
        <p:txBody>
          <a:bodyPr anchor="b">
            <a:normAutofit/>
          </a:bodyPr>
          <a:lstStyle/>
          <a:p>
            <a:r>
              <a:rPr lang="en-US" sz="2800">
                <a:cs typeface="Calibri Light"/>
              </a:rPr>
              <a:t>Tense debate</a:t>
            </a:r>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4C39EE2-BB3C-4A43-9C9A-DB6B30724BAB}"/>
              </a:ext>
            </a:extLst>
          </p:cNvPr>
          <p:cNvSpPr>
            <a:spLocks noGrp="1"/>
          </p:cNvSpPr>
          <p:nvPr>
            <p:ph idx="1"/>
          </p:nvPr>
        </p:nvSpPr>
        <p:spPr>
          <a:xfrm>
            <a:off x="371094" y="2718054"/>
            <a:ext cx="5135434" cy="3207258"/>
          </a:xfrm>
        </p:spPr>
        <p:txBody>
          <a:bodyPr vert="horz" lIns="91440" tIns="45720" rIns="91440" bIns="45720" rtlCol="0" anchor="t">
            <a:noAutofit/>
          </a:bodyPr>
          <a:lstStyle/>
          <a:p>
            <a:r>
              <a:rPr lang="en-US" sz="1800" dirty="0">
                <a:cs typeface="Calibri"/>
              </a:rPr>
              <a:t>Deep divisions within political arena</a:t>
            </a:r>
          </a:p>
          <a:p>
            <a:r>
              <a:rPr lang="en-US" sz="1800" dirty="0">
                <a:cs typeface="Calibri"/>
              </a:rPr>
              <a:t>Left vs. Right</a:t>
            </a:r>
          </a:p>
          <a:p>
            <a:r>
              <a:rPr lang="en-US" sz="1800" dirty="0">
                <a:cs typeface="Calibri"/>
              </a:rPr>
              <a:t>On Right: Catholic and family associations </a:t>
            </a:r>
          </a:p>
          <a:p>
            <a:pPr lvl="1"/>
            <a:r>
              <a:rPr lang="en-US" sz="1800" dirty="0">
                <a:cs typeface="Calibri"/>
              </a:rPr>
              <a:t>Rally in January 1999</a:t>
            </a:r>
          </a:p>
          <a:p>
            <a:pPr lvl="1"/>
            <a:r>
              <a:rPr lang="en-US" sz="1800" dirty="0">
                <a:cs typeface="Calibri"/>
              </a:rPr>
              <a:t>Christine Boutin </a:t>
            </a:r>
          </a:p>
          <a:p>
            <a:pPr lvl="2"/>
            <a:r>
              <a:rPr lang="en-US" sz="1800" dirty="0">
                <a:cs typeface="Calibri"/>
              </a:rPr>
              <a:t>65-hour speech</a:t>
            </a:r>
          </a:p>
          <a:p>
            <a:pPr lvl="2"/>
            <a:r>
              <a:rPr lang="en-US" sz="1800" dirty="0">
                <a:cs typeface="Calibri"/>
              </a:rPr>
              <a:t>Defines homosexuality as a form of exclusion: “</a:t>
            </a:r>
            <a:r>
              <a:rPr lang="en-US" sz="1800" dirty="0" err="1">
                <a:cs typeface="Calibri"/>
              </a:rPr>
              <a:t>Qu'est</a:t>
            </a:r>
            <a:r>
              <a:rPr lang="en-US" sz="1800" dirty="0">
                <a:cs typeface="Calibri"/>
              </a:rPr>
              <a:t> </a:t>
            </a:r>
            <a:r>
              <a:rPr lang="en-US" sz="1800" dirty="0" err="1">
                <a:cs typeface="Calibri"/>
              </a:rPr>
              <a:t>ce</a:t>
            </a:r>
            <a:r>
              <a:rPr lang="en-US" sz="1800" dirty="0">
                <a:cs typeface="Calibri"/>
              </a:rPr>
              <a:t> que </a:t>
            </a:r>
            <a:r>
              <a:rPr lang="en-US" sz="1800" dirty="0" err="1">
                <a:cs typeface="Calibri"/>
              </a:rPr>
              <a:t>l'homosexualité</a:t>
            </a:r>
            <a:r>
              <a:rPr lang="en-US" sz="1800" dirty="0">
                <a:cs typeface="Calibri"/>
              </a:rPr>
              <a:t> </a:t>
            </a:r>
            <a:r>
              <a:rPr lang="en-US" sz="1800" dirty="0" err="1">
                <a:cs typeface="Calibri"/>
              </a:rPr>
              <a:t>sinon</a:t>
            </a:r>
            <a:r>
              <a:rPr lang="en-US" sz="1800" dirty="0">
                <a:cs typeface="Calibri"/>
              </a:rPr>
              <a:t> </a:t>
            </a:r>
            <a:r>
              <a:rPr lang="en-US" sz="1800" dirty="0" err="1">
                <a:cs typeface="Calibri"/>
              </a:rPr>
              <a:t>l'impossibilité</a:t>
            </a:r>
            <a:r>
              <a:rPr lang="en-US" sz="1800" dirty="0">
                <a:cs typeface="Calibri"/>
              </a:rPr>
              <a:t> à </a:t>
            </a:r>
            <a:r>
              <a:rPr lang="en-US" sz="1800" dirty="0" err="1">
                <a:cs typeface="Calibri"/>
              </a:rPr>
              <a:t>atteindre</a:t>
            </a:r>
            <a:r>
              <a:rPr lang="en-US" sz="1800" dirty="0">
                <a:cs typeface="Calibri"/>
              </a:rPr>
              <a:t> </a:t>
            </a:r>
            <a:r>
              <a:rPr lang="en-US" sz="1800" dirty="0" err="1">
                <a:cs typeface="Calibri"/>
              </a:rPr>
              <a:t>l'autre</a:t>
            </a:r>
            <a:r>
              <a:rPr lang="en-US" sz="1800" dirty="0">
                <a:cs typeface="Calibri"/>
              </a:rPr>
              <a:t> dans </a:t>
            </a:r>
            <a:r>
              <a:rPr lang="en-US" sz="1800" dirty="0" err="1">
                <a:cs typeface="Calibri"/>
              </a:rPr>
              <a:t>sa</a:t>
            </a:r>
            <a:r>
              <a:rPr lang="en-US" sz="1800" dirty="0">
                <a:cs typeface="Calibri"/>
              </a:rPr>
              <a:t> </a:t>
            </a:r>
            <a:r>
              <a:rPr lang="en-US" sz="1800" dirty="0" err="1">
                <a:cs typeface="Calibri"/>
              </a:rPr>
              <a:t>différence</a:t>
            </a:r>
            <a:r>
              <a:rPr lang="en-US" sz="1800" dirty="0">
                <a:cs typeface="Calibri"/>
              </a:rPr>
              <a:t> </a:t>
            </a:r>
            <a:r>
              <a:rPr lang="en-US" sz="1800" dirty="0" err="1">
                <a:cs typeface="Calibri"/>
              </a:rPr>
              <a:t>sexuelle</a:t>
            </a:r>
            <a:r>
              <a:rPr lang="en-US" sz="1800" dirty="0">
                <a:cs typeface="Calibri"/>
              </a:rPr>
              <a:t>?”</a:t>
            </a:r>
          </a:p>
          <a:p>
            <a:pPr lvl="2"/>
            <a:endParaRPr lang="en-US" sz="1400" dirty="0">
              <a:cs typeface="Calibri"/>
            </a:endParaRPr>
          </a:p>
        </p:txBody>
      </p:sp>
    </p:spTree>
    <p:extLst>
      <p:ext uri="{BB962C8B-B14F-4D97-AF65-F5344CB8AC3E}">
        <p14:creationId xmlns:p14="http://schemas.microsoft.com/office/powerpoint/2010/main" val="333904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tanding in front of a crowd&#10;&#10;Description automatically generated">
            <a:extLst>
              <a:ext uri="{FF2B5EF4-FFF2-40B4-BE49-F238E27FC236}">
                <a16:creationId xmlns:a16="http://schemas.microsoft.com/office/drawing/2014/main" id="{C0363A8C-08DE-47A2-97ED-356885438FD0}"/>
              </a:ext>
            </a:extLst>
          </p:cNvPr>
          <p:cNvPicPr>
            <a:picLocks noChangeAspect="1"/>
          </p:cNvPicPr>
          <p:nvPr/>
        </p:nvPicPr>
        <p:blipFill rotWithShape="1">
          <a:blip r:embed="rId2"/>
          <a:srcRect l="136" r="35227" b="909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2C6648-D007-4A80-AC4A-C927CAB00112}"/>
              </a:ext>
            </a:extLst>
          </p:cNvPr>
          <p:cNvSpPr>
            <a:spLocks noGrp="1"/>
          </p:cNvSpPr>
          <p:nvPr>
            <p:ph type="title"/>
          </p:nvPr>
        </p:nvSpPr>
        <p:spPr>
          <a:xfrm>
            <a:off x="371094" y="1161288"/>
            <a:ext cx="3438144" cy="1124712"/>
          </a:xfrm>
        </p:spPr>
        <p:txBody>
          <a:bodyPr anchor="b">
            <a:normAutofit/>
          </a:bodyPr>
          <a:lstStyle/>
          <a:p>
            <a:r>
              <a:rPr lang="en-US" sz="2800">
                <a:cs typeface="Calibri Light"/>
              </a:rPr>
              <a:t>Critiques</a:t>
            </a:r>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6E3872-D9C0-47EE-9090-FD7477A333DC}"/>
              </a:ext>
            </a:extLst>
          </p:cNvPr>
          <p:cNvSpPr>
            <a:spLocks noGrp="1"/>
          </p:cNvSpPr>
          <p:nvPr>
            <p:ph idx="1"/>
          </p:nvPr>
        </p:nvSpPr>
        <p:spPr>
          <a:xfrm>
            <a:off x="371094" y="2718054"/>
            <a:ext cx="5624264" cy="3207258"/>
          </a:xfrm>
        </p:spPr>
        <p:txBody>
          <a:bodyPr vert="horz" lIns="91440" tIns="45720" rIns="91440" bIns="45720" rtlCol="0" anchor="t">
            <a:noAutofit/>
          </a:bodyPr>
          <a:lstStyle/>
          <a:p>
            <a:r>
              <a:rPr lang="en-US" sz="2000" dirty="0">
                <a:cs typeface="Calibri"/>
              </a:rPr>
              <a:t>Arguments put forward by opponents</a:t>
            </a:r>
          </a:p>
          <a:p>
            <a:pPr lvl="1"/>
            <a:r>
              <a:rPr lang="en-US" sz="2000" dirty="0" err="1">
                <a:cs typeface="Calibri"/>
              </a:rPr>
              <a:t>PaCS</a:t>
            </a:r>
            <a:r>
              <a:rPr lang="en-US" sz="2000" dirty="0">
                <a:cs typeface="Calibri"/>
              </a:rPr>
              <a:t> has negative impact on marriage</a:t>
            </a:r>
          </a:p>
          <a:p>
            <a:pPr lvl="1"/>
            <a:r>
              <a:rPr lang="en-US" sz="2000" dirty="0">
                <a:cs typeface="Calibri"/>
              </a:rPr>
              <a:t>Opens the door to same-sex marriage (which will be the case in 2013)</a:t>
            </a:r>
          </a:p>
          <a:p>
            <a:pPr lvl="1"/>
            <a:r>
              <a:rPr lang="en-US" sz="2000" dirty="0">
                <a:cs typeface="Calibri"/>
              </a:rPr>
              <a:t>Medically-assisted procreation and surrogate motherhood</a:t>
            </a:r>
          </a:p>
          <a:p>
            <a:r>
              <a:rPr lang="en-US" sz="2000" dirty="0">
                <a:cs typeface="Calibri"/>
              </a:rPr>
              <a:t>Critiques from within gay and lesbian communities: </a:t>
            </a:r>
          </a:p>
          <a:p>
            <a:pPr lvl="1"/>
            <a:r>
              <a:rPr lang="en-US" sz="2000" dirty="0">
                <a:cs typeface="Calibri"/>
              </a:rPr>
              <a:t>Inequalities are maintained</a:t>
            </a:r>
          </a:p>
          <a:p>
            <a:pPr lvl="1"/>
            <a:r>
              <a:rPr lang="en-US" sz="2000" dirty="0">
                <a:cs typeface="Calibri"/>
              </a:rPr>
              <a:t>Not sufficient</a:t>
            </a:r>
          </a:p>
          <a:p>
            <a:endParaRPr lang="en-US" sz="1400" dirty="0">
              <a:cs typeface="Calibri"/>
            </a:endParaRPr>
          </a:p>
        </p:txBody>
      </p:sp>
    </p:spTree>
    <p:extLst>
      <p:ext uri="{BB962C8B-B14F-4D97-AF65-F5344CB8AC3E}">
        <p14:creationId xmlns:p14="http://schemas.microsoft.com/office/powerpoint/2010/main" val="402445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ign on the side of a road&#10;&#10;Description automatically generated">
            <a:extLst>
              <a:ext uri="{FF2B5EF4-FFF2-40B4-BE49-F238E27FC236}">
                <a16:creationId xmlns:a16="http://schemas.microsoft.com/office/drawing/2014/main" id="{A03C62B4-B0D7-47AE-85E7-1674A184A474}"/>
              </a:ext>
            </a:extLst>
          </p:cNvPr>
          <p:cNvPicPr>
            <a:picLocks noChangeAspect="1"/>
          </p:cNvPicPr>
          <p:nvPr/>
        </p:nvPicPr>
        <p:blipFill rotWithShape="1">
          <a:blip r:embed="rId2"/>
          <a:srcRect l="9195" t="910" r="20352"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0C2B43-7081-45B9-9390-39949E1C18F8}"/>
              </a:ext>
            </a:extLst>
          </p:cNvPr>
          <p:cNvSpPr>
            <a:spLocks noGrp="1"/>
          </p:cNvSpPr>
          <p:nvPr>
            <p:ph type="title"/>
          </p:nvPr>
        </p:nvSpPr>
        <p:spPr>
          <a:xfrm>
            <a:off x="371094" y="1161288"/>
            <a:ext cx="3438144" cy="1124712"/>
          </a:xfrm>
        </p:spPr>
        <p:txBody>
          <a:bodyPr anchor="b">
            <a:normAutofit/>
          </a:bodyPr>
          <a:lstStyle/>
          <a:p>
            <a:r>
              <a:rPr lang="en-US" sz="2800">
                <a:cs typeface="Calibri Light"/>
              </a:rPr>
              <a:t>The PaCS and the Republic</a:t>
            </a:r>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7E6370-9127-43CD-9ADB-E206479693D3}"/>
              </a:ext>
            </a:extLst>
          </p:cNvPr>
          <p:cNvSpPr>
            <a:spLocks noGrp="1"/>
          </p:cNvSpPr>
          <p:nvPr>
            <p:ph idx="1"/>
          </p:nvPr>
        </p:nvSpPr>
        <p:spPr>
          <a:xfrm>
            <a:off x="371094" y="2718054"/>
            <a:ext cx="6213736" cy="3207258"/>
          </a:xfrm>
        </p:spPr>
        <p:txBody>
          <a:bodyPr vert="horz" lIns="91440" tIns="45720" rIns="91440" bIns="45720" rtlCol="0" anchor="t">
            <a:noAutofit/>
          </a:bodyPr>
          <a:lstStyle/>
          <a:p>
            <a:r>
              <a:rPr lang="en-US" sz="2400" dirty="0">
                <a:ea typeface="+mn-lt"/>
                <a:cs typeface="+mn-lt"/>
              </a:rPr>
              <a:t>Struggle between competing understandings of French Republicanism</a:t>
            </a:r>
          </a:p>
          <a:p>
            <a:pPr lvl="1"/>
            <a:r>
              <a:rPr lang="en-US" dirty="0">
                <a:ea typeface="+mn-lt"/>
                <a:cs typeface="+mn-lt"/>
              </a:rPr>
              <a:t>Risk of “</a:t>
            </a:r>
            <a:r>
              <a:rPr lang="en-US" dirty="0" err="1">
                <a:ea typeface="+mn-lt"/>
                <a:cs typeface="+mn-lt"/>
              </a:rPr>
              <a:t>communautarianism</a:t>
            </a:r>
            <a:r>
              <a:rPr lang="en-US" dirty="0">
                <a:ea typeface="+mn-lt"/>
                <a:cs typeface="+mn-lt"/>
              </a:rPr>
              <a:t>” / “separatism”</a:t>
            </a:r>
          </a:p>
          <a:p>
            <a:pPr lvl="1"/>
            <a:r>
              <a:rPr lang="en-US" dirty="0">
                <a:ea typeface="+mn-lt"/>
                <a:cs typeface="+mn-lt"/>
              </a:rPr>
              <a:t>Against  the “</a:t>
            </a:r>
            <a:r>
              <a:rPr lang="en-US" dirty="0" err="1">
                <a:ea typeface="+mn-lt"/>
                <a:cs typeface="+mn-lt"/>
              </a:rPr>
              <a:t>communautarian</a:t>
            </a:r>
            <a:r>
              <a:rPr lang="en-US" dirty="0">
                <a:ea typeface="+mn-lt"/>
                <a:cs typeface="+mn-lt"/>
              </a:rPr>
              <a:t> temptation” (Frédéric Martel, 1996:398)</a:t>
            </a:r>
          </a:p>
          <a:p>
            <a:pPr lvl="1"/>
            <a:r>
              <a:rPr lang="en-US" dirty="0">
                <a:ea typeface="+mn-lt"/>
                <a:cs typeface="+mn-lt"/>
              </a:rPr>
              <a:t>“La </a:t>
            </a:r>
            <a:r>
              <a:rPr lang="en-US" dirty="0" err="1">
                <a:ea typeface="+mn-lt"/>
                <a:cs typeface="+mn-lt"/>
              </a:rPr>
              <a:t>logique</a:t>
            </a:r>
            <a:r>
              <a:rPr lang="en-US" dirty="0">
                <a:ea typeface="+mn-lt"/>
                <a:cs typeface="+mn-lt"/>
              </a:rPr>
              <a:t> </a:t>
            </a:r>
            <a:r>
              <a:rPr lang="en-US" dirty="0" err="1">
                <a:ea typeface="+mn-lt"/>
                <a:cs typeface="+mn-lt"/>
              </a:rPr>
              <a:t>communautaire</a:t>
            </a:r>
            <a:r>
              <a:rPr lang="en-US" dirty="0">
                <a:ea typeface="+mn-lt"/>
                <a:cs typeface="+mn-lt"/>
              </a:rPr>
              <a:t> </a:t>
            </a:r>
            <a:r>
              <a:rPr lang="en-US" dirty="0" err="1">
                <a:ea typeface="+mn-lt"/>
                <a:cs typeface="+mn-lt"/>
              </a:rPr>
              <a:t>mène</a:t>
            </a:r>
            <a:r>
              <a:rPr lang="en-US" dirty="0">
                <a:ea typeface="+mn-lt"/>
                <a:cs typeface="+mn-lt"/>
              </a:rPr>
              <a:t> quasi </a:t>
            </a:r>
            <a:r>
              <a:rPr lang="en-US" dirty="0" err="1">
                <a:ea typeface="+mn-lt"/>
                <a:cs typeface="+mn-lt"/>
              </a:rPr>
              <a:t>nécessairement</a:t>
            </a:r>
            <a:r>
              <a:rPr lang="en-US" dirty="0">
                <a:ea typeface="+mn-lt"/>
                <a:cs typeface="+mn-lt"/>
              </a:rPr>
              <a:t> à la </a:t>
            </a:r>
            <a:r>
              <a:rPr lang="en-US" dirty="0" err="1">
                <a:ea typeface="+mn-lt"/>
                <a:cs typeface="+mn-lt"/>
              </a:rPr>
              <a:t>logique</a:t>
            </a:r>
            <a:r>
              <a:rPr lang="en-US" dirty="0">
                <a:ea typeface="+mn-lt"/>
                <a:cs typeface="+mn-lt"/>
              </a:rPr>
              <a:t> </a:t>
            </a:r>
            <a:r>
              <a:rPr lang="en-US" dirty="0" err="1">
                <a:ea typeface="+mn-lt"/>
                <a:cs typeface="+mn-lt"/>
              </a:rPr>
              <a:t>identitaire</a:t>
            </a:r>
            <a:r>
              <a:rPr lang="en-US" dirty="0">
                <a:ea typeface="+mn-lt"/>
                <a:cs typeface="+mn-lt"/>
              </a:rPr>
              <a:t>” (Martel, 1996:403)</a:t>
            </a:r>
          </a:p>
          <a:p>
            <a:endParaRPr lang="en-US" sz="1600" dirty="0">
              <a:cs typeface="Calibri"/>
            </a:endParaRPr>
          </a:p>
          <a:p>
            <a:endParaRPr lang="en-US" sz="1600" dirty="0">
              <a:cs typeface="Calibri"/>
            </a:endParaRPr>
          </a:p>
          <a:p>
            <a:endParaRPr lang="en-US" sz="1600" dirty="0">
              <a:cs typeface="Calibri"/>
            </a:endParaRPr>
          </a:p>
        </p:txBody>
      </p:sp>
    </p:spTree>
    <p:extLst>
      <p:ext uri="{BB962C8B-B14F-4D97-AF65-F5344CB8AC3E}">
        <p14:creationId xmlns:p14="http://schemas.microsoft.com/office/powerpoint/2010/main" val="6459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holding a sign&#10;&#10;Description automatically generated">
            <a:extLst>
              <a:ext uri="{FF2B5EF4-FFF2-40B4-BE49-F238E27FC236}">
                <a16:creationId xmlns:a16="http://schemas.microsoft.com/office/drawing/2014/main" id="{CD9610C5-D58F-4CAA-B5C3-9B9FDE4679DB}"/>
              </a:ext>
            </a:extLst>
          </p:cNvPr>
          <p:cNvPicPr>
            <a:picLocks noChangeAspect="1"/>
          </p:cNvPicPr>
          <p:nvPr/>
        </p:nvPicPr>
        <p:blipFill rotWithShape="1">
          <a:blip r:embed="rId2"/>
          <a:srcRect t="9091" r="2387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0C3542-C9FC-4814-B288-B473B95D649C}"/>
              </a:ext>
            </a:extLst>
          </p:cNvPr>
          <p:cNvSpPr>
            <a:spLocks noGrp="1"/>
          </p:cNvSpPr>
          <p:nvPr>
            <p:ph type="title"/>
          </p:nvPr>
        </p:nvSpPr>
        <p:spPr>
          <a:xfrm>
            <a:off x="371094" y="1161288"/>
            <a:ext cx="3438144" cy="1124712"/>
          </a:xfrm>
        </p:spPr>
        <p:txBody>
          <a:bodyPr anchor="b">
            <a:normAutofit/>
          </a:bodyPr>
          <a:lstStyle/>
          <a:p>
            <a:r>
              <a:rPr lang="en-US" sz="2800">
                <a:ea typeface="+mj-lt"/>
                <a:cs typeface="+mj-lt"/>
              </a:rPr>
              <a:t>The PaCS and the Republic</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685A34-6E55-429D-9C88-ECACC06ABF64}"/>
              </a:ext>
            </a:extLst>
          </p:cNvPr>
          <p:cNvSpPr>
            <a:spLocks noGrp="1"/>
          </p:cNvSpPr>
          <p:nvPr>
            <p:ph idx="1"/>
          </p:nvPr>
        </p:nvSpPr>
        <p:spPr>
          <a:xfrm>
            <a:off x="371094" y="2718054"/>
            <a:ext cx="6509766" cy="3207258"/>
          </a:xfrm>
        </p:spPr>
        <p:txBody>
          <a:bodyPr vert="horz" lIns="91440" tIns="45720" rIns="91440" bIns="45720" rtlCol="0" anchor="t">
            <a:noAutofit/>
          </a:bodyPr>
          <a:lstStyle/>
          <a:p>
            <a:r>
              <a:rPr lang="en-US" sz="1600" dirty="0">
                <a:cs typeface="Calibri"/>
              </a:rPr>
              <a:t>Major source of tension: potential impact of </a:t>
            </a:r>
            <a:r>
              <a:rPr lang="en-US" sz="1600" dirty="0" err="1">
                <a:cs typeface="Calibri"/>
              </a:rPr>
              <a:t>PaCS</a:t>
            </a:r>
            <a:r>
              <a:rPr lang="en-US" sz="1600" dirty="0">
                <a:cs typeface="Calibri"/>
              </a:rPr>
              <a:t> on family structures, filiation/kinship and citizenship (Johnston, 2008:89)</a:t>
            </a:r>
          </a:p>
          <a:p>
            <a:pPr lvl="1"/>
            <a:r>
              <a:rPr lang="en-US" sz="1200" dirty="0">
                <a:cs typeface="Calibri"/>
              </a:rPr>
              <a:t>Recognized legal status of the relationship between family members. Creates rights and obligations. Father and mother.</a:t>
            </a:r>
          </a:p>
          <a:p>
            <a:r>
              <a:rPr lang="en-US" sz="1600" dirty="0">
                <a:cs typeface="Calibri"/>
              </a:rPr>
              <a:t>Particular focus on the issue of "</a:t>
            </a:r>
            <a:r>
              <a:rPr lang="en-US" sz="1600" i="1" dirty="0">
                <a:cs typeface="Calibri"/>
              </a:rPr>
              <a:t>filiation</a:t>
            </a:r>
            <a:r>
              <a:rPr lang="en-US" sz="1600" dirty="0">
                <a:cs typeface="Calibri"/>
              </a:rPr>
              <a:t>“: </a:t>
            </a:r>
          </a:p>
          <a:p>
            <a:pPr lvl="1"/>
            <a:r>
              <a:rPr lang="en-US" sz="1600" dirty="0">
                <a:cs typeface="Calibri"/>
              </a:rPr>
              <a:t>Evolution of family structures</a:t>
            </a:r>
          </a:p>
          <a:p>
            <a:r>
              <a:rPr lang="en-US" sz="1600" b="1" dirty="0">
                <a:ea typeface="+mn-lt"/>
                <a:cs typeface="+mn-lt"/>
              </a:rPr>
              <a:t>Shift from individuals to couples.</a:t>
            </a:r>
          </a:p>
          <a:p>
            <a:pPr lvl="1"/>
            <a:r>
              <a:rPr lang="en-US" sz="1600" dirty="0">
                <a:cs typeface="Calibri" panose="020F0502020204030204"/>
              </a:rPr>
              <a:t>No longer "right to indifference" or "tolerance" BUT "right to difference" / "recognition"</a:t>
            </a:r>
          </a:p>
          <a:p>
            <a:r>
              <a:rPr lang="en-US" sz="1600" dirty="0" err="1">
                <a:ea typeface="+mn-lt"/>
                <a:cs typeface="+mn-lt"/>
              </a:rPr>
              <a:t>Fassin</a:t>
            </a:r>
            <a:r>
              <a:rPr lang="en-US" sz="1600" dirty="0">
                <a:ea typeface="+mn-lt"/>
                <a:cs typeface="+mn-lt"/>
              </a:rPr>
              <a:t>: “The problem, which was accurately perceived by conservatives, was that once engaged in such a logic, there was no reason not to continue.” (</a:t>
            </a:r>
            <a:r>
              <a:rPr lang="en-US" sz="1600" dirty="0" err="1">
                <a:ea typeface="+mn-lt"/>
                <a:cs typeface="+mn-lt"/>
              </a:rPr>
              <a:t>Fassin</a:t>
            </a:r>
            <a:r>
              <a:rPr lang="en-US" sz="1600" dirty="0">
                <a:ea typeface="+mn-lt"/>
                <a:cs typeface="+mn-lt"/>
              </a:rPr>
              <a:t>, 2001:225)</a:t>
            </a:r>
          </a:p>
          <a:p>
            <a:pPr lvl="1"/>
            <a:r>
              <a:rPr lang="en-US" sz="1600" dirty="0">
                <a:ea typeface="+mn-lt"/>
                <a:cs typeface="+mn-lt"/>
              </a:rPr>
              <a:t>Why not proceed beyond couples to families? </a:t>
            </a:r>
          </a:p>
          <a:p>
            <a:pPr lvl="1"/>
            <a:r>
              <a:rPr lang="en-US" sz="1600" dirty="0">
                <a:ea typeface="+mn-lt"/>
                <a:cs typeface="+mn-lt"/>
              </a:rPr>
              <a:t>Why stop at domestic partnerships without including reproductive rights? </a:t>
            </a:r>
          </a:p>
          <a:p>
            <a:endParaRPr lang="en-US" sz="900" dirty="0">
              <a:cs typeface="Calibri"/>
            </a:endParaRPr>
          </a:p>
        </p:txBody>
      </p:sp>
    </p:spTree>
    <p:extLst>
      <p:ext uri="{BB962C8B-B14F-4D97-AF65-F5344CB8AC3E}">
        <p14:creationId xmlns:p14="http://schemas.microsoft.com/office/powerpoint/2010/main" val="220196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abinet, person, indoor, sitting&#10;&#10;Description automatically generated">
            <a:extLst>
              <a:ext uri="{FF2B5EF4-FFF2-40B4-BE49-F238E27FC236}">
                <a16:creationId xmlns:a16="http://schemas.microsoft.com/office/drawing/2014/main" id="{92B05AAE-B4F9-4144-BE7A-81289C9DA0E5}"/>
              </a:ext>
            </a:extLst>
          </p:cNvPr>
          <p:cNvPicPr>
            <a:picLocks noChangeAspect="1"/>
          </p:cNvPicPr>
          <p:nvPr/>
        </p:nvPicPr>
        <p:blipFill rotWithShape="1">
          <a:blip r:embed="rId2"/>
          <a:srcRect l="6467" r="26885" b="909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3A84AC-CA0B-4F3C-ACA9-8F17B9509BC5}"/>
              </a:ext>
            </a:extLst>
          </p:cNvPr>
          <p:cNvSpPr>
            <a:spLocks noGrp="1"/>
          </p:cNvSpPr>
          <p:nvPr>
            <p:ph type="title"/>
          </p:nvPr>
        </p:nvSpPr>
        <p:spPr>
          <a:xfrm>
            <a:off x="371094" y="1161288"/>
            <a:ext cx="3438144" cy="1124712"/>
          </a:xfrm>
        </p:spPr>
        <p:txBody>
          <a:bodyPr anchor="b">
            <a:normAutofit/>
          </a:bodyPr>
          <a:lstStyle/>
          <a:p>
            <a:r>
              <a:rPr lang="en-US" sz="2800">
                <a:ea typeface="+mj-lt"/>
                <a:cs typeface="+mj-lt"/>
              </a:rPr>
              <a:t>The PaCS and the Republic</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5ED72D-5DE3-4797-AA2F-9AE91E44DA10}"/>
              </a:ext>
            </a:extLst>
          </p:cNvPr>
          <p:cNvSpPr>
            <a:spLocks noGrp="1"/>
          </p:cNvSpPr>
          <p:nvPr>
            <p:ph idx="1"/>
          </p:nvPr>
        </p:nvSpPr>
        <p:spPr>
          <a:xfrm>
            <a:off x="371094" y="2718054"/>
            <a:ext cx="5825547" cy="3207258"/>
          </a:xfrm>
        </p:spPr>
        <p:txBody>
          <a:bodyPr vert="horz" lIns="91440" tIns="45720" rIns="91440" bIns="45720" rtlCol="0" anchor="t">
            <a:noAutofit/>
          </a:bodyPr>
          <a:lstStyle/>
          <a:p>
            <a:r>
              <a:rPr lang="en-US" sz="1600" b="1" dirty="0">
                <a:cs typeface="Calibri"/>
              </a:rPr>
              <a:t>Notion of “</a:t>
            </a:r>
            <a:r>
              <a:rPr lang="en-US" sz="1600" b="1" i="1" dirty="0">
                <a:cs typeface="Calibri"/>
              </a:rPr>
              <a:t>filiation”</a:t>
            </a:r>
            <a:r>
              <a:rPr lang="en-US" sz="1600" b="1" dirty="0">
                <a:cs typeface="Calibri"/>
              </a:rPr>
              <a:t> (filiation, kinship) was central to opposition to </a:t>
            </a:r>
            <a:r>
              <a:rPr lang="en-US" sz="1600" b="1" dirty="0" err="1">
                <a:cs typeface="Calibri"/>
              </a:rPr>
              <a:t>PaCS</a:t>
            </a:r>
            <a:r>
              <a:rPr lang="en-US" sz="1600" b="1" dirty="0">
                <a:cs typeface="Calibri"/>
              </a:rPr>
              <a:t> (and later to same sex marriage).</a:t>
            </a:r>
          </a:p>
          <a:p>
            <a:r>
              <a:rPr lang="en-US" sz="1600" dirty="0">
                <a:cs typeface="Calibri"/>
              </a:rPr>
              <a:t>Irène </a:t>
            </a:r>
            <a:r>
              <a:rPr lang="en-US" sz="1600" dirty="0" err="1">
                <a:cs typeface="Calibri"/>
              </a:rPr>
              <a:t>Théry</a:t>
            </a:r>
            <a:r>
              <a:rPr lang="en-US" sz="1600" dirty="0">
                <a:cs typeface="Calibri"/>
              </a:rPr>
              <a:t> (1999): </a:t>
            </a:r>
          </a:p>
          <a:p>
            <a:pPr lvl="1"/>
            <a:r>
              <a:rPr lang="en-US" sz="1600" dirty="0">
                <a:cs typeface="Calibri"/>
              </a:rPr>
              <a:t>“Filiation without sexual difference would […] undermine a </a:t>
            </a:r>
            <a:r>
              <a:rPr lang="en-US" sz="1600" b="1" dirty="0">
                <a:cs typeface="Calibri"/>
              </a:rPr>
              <a:t>symbolic order </a:t>
            </a:r>
            <a:r>
              <a:rPr lang="en-US" sz="1600" dirty="0">
                <a:cs typeface="Calibri"/>
              </a:rPr>
              <a:t>that is the very condition of our ability to think and live in society.” </a:t>
            </a:r>
          </a:p>
          <a:p>
            <a:r>
              <a:rPr lang="en-US" sz="1600" dirty="0" err="1">
                <a:cs typeface="Calibri"/>
              </a:rPr>
              <a:t>Gélard</a:t>
            </a:r>
            <a:r>
              <a:rPr lang="en-US" sz="1600" dirty="0">
                <a:cs typeface="Calibri"/>
              </a:rPr>
              <a:t> report to the </a:t>
            </a:r>
            <a:r>
              <a:rPr lang="en-US" sz="1600" i="1" dirty="0">
                <a:cs typeface="Calibri"/>
              </a:rPr>
              <a:t>Commission des Lois </a:t>
            </a:r>
            <a:r>
              <a:rPr lang="en-US" sz="1600" dirty="0">
                <a:cs typeface="Calibri"/>
              </a:rPr>
              <a:t>(1999): </a:t>
            </a:r>
          </a:p>
          <a:p>
            <a:pPr lvl="1"/>
            <a:r>
              <a:rPr lang="en-US" sz="1600" dirty="0">
                <a:ea typeface="+mn-lt"/>
                <a:cs typeface="+mn-lt"/>
              </a:rPr>
              <a:t>“Dangers que </a:t>
            </a:r>
            <a:r>
              <a:rPr lang="en-US" sz="1600" dirty="0" err="1">
                <a:ea typeface="+mn-lt"/>
                <a:cs typeface="+mn-lt"/>
              </a:rPr>
              <a:t>représente</a:t>
            </a:r>
            <a:r>
              <a:rPr lang="en-US" sz="1600" dirty="0">
                <a:ea typeface="+mn-lt"/>
                <a:cs typeface="+mn-lt"/>
              </a:rPr>
              <a:t> </a:t>
            </a:r>
            <a:r>
              <a:rPr lang="en-US" sz="1600" dirty="0" err="1">
                <a:ea typeface="+mn-lt"/>
                <a:cs typeface="+mn-lt"/>
              </a:rPr>
              <a:t>ce</a:t>
            </a:r>
            <a:r>
              <a:rPr lang="en-US" sz="1600" dirty="0">
                <a:ea typeface="+mn-lt"/>
                <a:cs typeface="+mn-lt"/>
              </a:rPr>
              <a:t> </a:t>
            </a:r>
            <a:r>
              <a:rPr lang="en-US" sz="1600" dirty="0" err="1">
                <a:ea typeface="+mn-lt"/>
                <a:cs typeface="+mn-lt"/>
              </a:rPr>
              <a:t>statut</a:t>
            </a:r>
            <a:r>
              <a:rPr lang="en-US" sz="1600" dirty="0">
                <a:ea typeface="+mn-lt"/>
                <a:cs typeface="+mn-lt"/>
              </a:rPr>
              <a:t> pour le </a:t>
            </a:r>
            <a:r>
              <a:rPr lang="en-US" sz="1600" dirty="0" err="1">
                <a:ea typeface="+mn-lt"/>
                <a:cs typeface="+mn-lt"/>
              </a:rPr>
              <a:t>mariage</a:t>
            </a:r>
            <a:r>
              <a:rPr lang="en-US" sz="1600" dirty="0">
                <a:ea typeface="+mn-lt"/>
                <a:cs typeface="+mn-lt"/>
              </a:rPr>
              <a:t> et </a:t>
            </a:r>
            <a:r>
              <a:rPr lang="en-US" sz="1600" dirty="0" err="1">
                <a:ea typeface="+mn-lt"/>
                <a:cs typeface="+mn-lt"/>
              </a:rPr>
              <a:t>l'union</a:t>
            </a:r>
            <a:r>
              <a:rPr lang="en-US" sz="1600" dirty="0">
                <a:ea typeface="+mn-lt"/>
                <a:cs typeface="+mn-lt"/>
              </a:rPr>
              <a:t> libre </a:t>
            </a:r>
            <a:r>
              <a:rPr lang="en-US" sz="1600" dirty="0" err="1">
                <a:ea typeface="+mn-lt"/>
                <a:cs typeface="+mn-lt"/>
              </a:rPr>
              <a:t>ainsi</a:t>
            </a:r>
            <a:r>
              <a:rPr lang="en-US" sz="1600" dirty="0">
                <a:ea typeface="+mn-lt"/>
                <a:cs typeface="+mn-lt"/>
              </a:rPr>
              <a:t> que des </a:t>
            </a:r>
            <a:r>
              <a:rPr lang="en-US" sz="1600" dirty="0" err="1">
                <a:ea typeface="+mn-lt"/>
                <a:cs typeface="+mn-lt"/>
              </a:rPr>
              <a:t>risques</a:t>
            </a:r>
            <a:r>
              <a:rPr lang="en-US" sz="1600" dirty="0">
                <a:ea typeface="+mn-lt"/>
                <a:cs typeface="+mn-lt"/>
              </a:rPr>
              <a:t> </a:t>
            </a:r>
            <a:r>
              <a:rPr lang="en-US" sz="1600" dirty="0" err="1">
                <a:ea typeface="+mn-lt"/>
                <a:cs typeface="+mn-lt"/>
              </a:rPr>
              <a:t>qu'il</a:t>
            </a:r>
            <a:r>
              <a:rPr lang="en-US" sz="1600" dirty="0">
                <a:ea typeface="+mn-lt"/>
                <a:cs typeface="+mn-lt"/>
              </a:rPr>
              <a:t> </a:t>
            </a:r>
            <a:r>
              <a:rPr lang="en-US" sz="1600" dirty="0" err="1">
                <a:ea typeface="+mn-lt"/>
                <a:cs typeface="+mn-lt"/>
              </a:rPr>
              <a:t>comporte</a:t>
            </a:r>
            <a:r>
              <a:rPr lang="en-US" sz="1600" dirty="0">
                <a:ea typeface="+mn-lt"/>
                <a:cs typeface="+mn-lt"/>
              </a:rPr>
              <a:t> </a:t>
            </a:r>
            <a:r>
              <a:rPr lang="en-US" sz="1600" dirty="0" err="1">
                <a:ea typeface="+mn-lt"/>
                <a:cs typeface="+mn-lt"/>
              </a:rPr>
              <a:t>en</a:t>
            </a:r>
            <a:r>
              <a:rPr lang="en-US" sz="1600" dirty="0">
                <a:ea typeface="+mn-lt"/>
                <a:cs typeface="+mn-lt"/>
              </a:rPr>
              <a:t> matière de filiation du fait </a:t>
            </a:r>
            <a:r>
              <a:rPr lang="en-US" sz="1600" dirty="0" err="1">
                <a:ea typeface="+mn-lt"/>
                <a:cs typeface="+mn-lt"/>
              </a:rPr>
              <a:t>qu'il</a:t>
            </a:r>
            <a:r>
              <a:rPr lang="en-US" sz="1600" dirty="0">
                <a:ea typeface="+mn-lt"/>
                <a:cs typeface="+mn-lt"/>
              </a:rPr>
              <a:t> </a:t>
            </a:r>
            <a:r>
              <a:rPr lang="en-US" sz="1600" dirty="0" err="1">
                <a:ea typeface="+mn-lt"/>
                <a:cs typeface="+mn-lt"/>
              </a:rPr>
              <a:t>s'adresse</a:t>
            </a:r>
            <a:r>
              <a:rPr lang="en-US" sz="1600" dirty="0">
                <a:ea typeface="+mn-lt"/>
                <a:cs typeface="+mn-lt"/>
              </a:rPr>
              <a:t> </a:t>
            </a:r>
            <a:r>
              <a:rPr lang="en-US" sz="1600" dirty="0" err="1">
                <a:ea typeface="+mn-lt"/>
                <a:cs typeface="+mn-lt"/>
              </a:rPr>
              <a:t>indifféremment</a:t>
            </a:r>
            <a:r>
              <a:rPr lang="en-US" sz="1600" dirty="0">
                <a:ea typeface="+mn-lt"/>
                <a:cs typeface="+mn-lt"/>
              </a:rPr>
              <a:t> à des couples qui </a:t>
            </a:r>
            <a:r>
              <a:rPr lang="en-US" sz="1600" dirty="0" err="1">
                <a:ea typeface="+mn-lt"/>
                <a:cs typeface="+mn-lt"/>
              </a:rPr>
              <a:t>ont</a:t>
            </a:r>
            <a:r>
              <a:rPr lang="en-US" sz="1600" dirty="0">
                <a:ea typeface="+mn-lt"/>
                <a:cs typeface="+mn-lt"/>
              </a:rPr>
              <a:t> vocation à </a:t>
            </a:r>
            <a:r>
              <a:rPr lang="en-US" sz="1600" dirty="0" err="1">
                <a:ea typeface="+mn-lt"/>
                <a:cs typeface="+mn-lt"/>
              </a:rPr>
              <a:t>procréer</a:t>
            </a:r>
            <a:r>
              <a:rPr lang="en-US" sz="1600" dirty="0">
                <a:ea typeface="+mn-lt"/>
                <a:cs typeface="+mn-lt"/>
              </a:rPr>
              <a:t> et à </a:t>
            </a:r>
            <a:r>
              <a:rPr lang="en-US" sz="1600" dirty="0" err="1">
                <a:ea typeface="+mn-lt"/>
                <a:cs typeface="+mn-lt"/>
              </a:rPr>
              <a:t>d’autres</a:t>
            </a:r>
            <a:r>
              <a:rPr lang="en-US" sz="1600" dirty="0">
                <a:ea typeface="+mn-lt"/>
                <a:cs typeface="+mn-lt"/>
              </a:rPr>
              <a:t> qui ne le </a:t>
            </a:r>
            <a:r>
              <a:rPr lang="en-US" sz="1600" dirty="0" err="1">
                <a:ea typeface="+mn-lt"/>
                <a:cs typeface="+mn-lt"/>
              </a:rPr>
              <a:t>peuvent</a:t>
            </a:r>
            <a:r>
              <a:rPr lang="en-US" sz="1600" dirty="0">
                <a:ea typeface="+mn-lt"/>
                <a:cs typeface="+mn-lt"/>
              </a:rPr>
              <a:t> pas.”</a:t>
            </a:r>
          </a:p>
          <a:p>
            <a:pPr lvl="1"/>
            <a:r>
              <a:rPr lang="en-US" sz="1600" dirty="0">
                <a:cs typeface="Calibri"/>
              </a:rPr>
              <a:t>“La </a:t>
            </a:r>
            <a:r>
              <a:rPr lang="en-US" sz="1600" dirty="0" err="1">
                <a:cs typeface="Calibri"/>
              </a:rPr>
              <a:t>famille</a:t>
            </a:r>
            <a:r>
              <a:rPr lang="en-US" sz="1600" dirty="0">
                <a:cs typeface="Calibri"/>
              </a:rPr>
              <a:t> doit </a:t>
            </a:r>
            <a:r>
              <a:rPr lang="en-US" sz="1600" dirty="0" err="1">
                <a:cs typeface="Calibri"/>
              </a:rPr>
              <a:t>rester</a:t>
            </a:r>
            <a:r>
              <a:rPr lang="en-US" sz="1600" dirty="0">
                <a:cs typeface="Calibri"/>
              </a:rPr>
              <a:t> le lieu de la </a:t>
            </a:r>
            <a:r>
              <a:rPr lang="en-US" sz="1600" b="1" dirty="0">
                <a:cs typeface="Calibri"/>
              </a:rPr>
              <a:t>‘</a:t>
            </a:r>
            <a:r>
              <a:rPr lang="en-US" sz="1600" b="1" dirty="0" err="1">
                <a:cs typeface="Calibri"/>
              </a:rPr>
              <a:t>différence</a:t>
            </a:r>
            <a:r>
              <a:rPr lang="en-US" sz="1600" b="1" dirty="0">
                <a:cs typeface="Calibri"/>
              </a:rPr>
              <a:t> </a:t>
            </a:r>
            <a:r>
              <a:rPr lang="en-US" sz="1600" b="1" dirty="0" err="1">
                <a:cs typeface="Calibri"/>
              </a:rPr>
              <a:t>symbolique</a:t>
            </a:r>
            <a:r>
              <a:rPr lang="en-US" sz="1600" b="1" dirty="0">
                <a:cs typeface="Calibri"/>
              </a:rPr>
              <a:t>’</a:t>
            </a:r>
            <a:r>
              <a:rPr lang="en-US" sz="1600" dirty="0">
                <a:cs typeface="Calibri"/>
              </a:rPr>
              <a:t> des sexes.”</a:t>
            </a:r>
          </a:p>
          <a:p>
            <a:endParaRPr lang="en-US" sz="1100" dirty="0">
              <a:ea typeface="+mn-lt"/>
              <a:cs typeface="+mn-lt"/>
            </a:endParaRPr>
          </a:p>
          <a:p>
            <a:endParaRPr lang="en-US" sz="1100" dirty="0">
              <a:cs typeface="Calibri"/>
            </a:endParaRPr>
          </a:p>
        </p:txBody>
      </p:sp>
    </p:spTree>
    <p:extLst>
      <p:ext uri="{BB962C8B-B14F-4D97-AF65-F5344CB8AC3E}">
        <p14:creationId xmlns:p14="http://schemas.microsoft.com/office/powerpoint/2010/main" val="346280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itting in front of a crowd&#10;&#10;Description automatically generated">
            <a:extLst>
              <a:ext uri="{FF2B5EF4-FFF2-40B4-BE49-F238E27FC236}">
                <a16:creationId xmlns:a16="http://schemas.microsoft.com/office/drawing/2014/main" id="{21E6432B-81C6-4BE6-BA26-6DF18731FE50}"/>
              </a:ext>
            </a:extLst>
          </p:cNvPr>
          <p:cNvPicPr>
            <a:picLocks noChangeAspect="1"/>
          </p:cNvPicPr>
          <p:nvPr/>
        </p:nvPicPr>
        <p:blipFill rotWithShape="1">
          <a:blip r:embed="rId2"/>
          <a:srcRect t="96" r="21000" b="899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BA0098-DF4B-4575-923E-134458BE2212}"/>
              </a:ext>
            </a:extLst>
          </p:cNvPr>
          <p:cNvSpPr>
            <a:spLocks noGrp="1"/>
          </p:cNvSpPr>
          <p:nvPr>
            <p:ph type="title"/>
          </p:nvPr>
        </p:nvSpPr>
        <p:spPr>
          <a:xfrm>
            <a:off x="371094" y="1161288"/>
            <a:ext cx="3438144" cy="1124712"/>
          </a:xfrm>
        </p:spPr>
        <p:txBody>
          <a:bodyPr anchor="b">
            <a:normAutofit/>
          </a:bodyPr>
          <a:lstStyle/>
          <a:p>
            <a:r>
              <a:rPr lang="en-US" sz="2800">
                <a:ea typeface="+mj-lt"/>
                <a:cs typeface="+mj-lt"/>
              </a:rPr>
              <a:t>The PaCS and the Republic</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A21E1B-3B66-4D62-B24C-D803026F1464}"/>
              </a:ext>
            </a:extLst>
          </p:cNvPr>
          <p:cNvSpPr>
            <a:spLocks noGrp="1"/>
          </p:cNvSpPr>
          <p:nvPr>
            <p:ph idx="1"/>
          </p:nvPr>
        </p:nvSpPr>
        <p:spPr>
          <a:xfrm>
            <a:off x="371094" y="2718054"/>
            <a:ext cx="7205773" cy="3207258"/>
          </a:xfrm>
        </p:spPr>
        <p:txBody>
          <a:bodyPr vert="horz" lIns="91440" tIns="45720" rIns="91440" bIns="45720" rtlCol="0" anchor="t">
            <a:normAutofit/>
          </a:bodyPr>
          <a:lstStyle/>
          <a:p>
            <a:r>
              <a:rPr lang="en-US" sz="1800" dirty="0">
                <a:cs typeface="Calibri" panose="020F0502020204030204"/>
              </a:rPr>
              <a:t>What do they mean by “</a:t>
            </a:r>
            <a:r>
              <a:rPr lang="en-US" sz="1800" i="1" dirty="0" err="1">
                <a:cs typeface="Calibri" panose="020F0502020204030204"/>
              </a:rPr>
              <a:t>différence</a:t>
            </a:r>
            <a:r>
              <a:rPr lang="en-US" sz="1800" i="1" dirty="0">
                <a:cs typeface="Calibri" panose="020F0502020204030204"/>
              </a:rPr>
              <a:t> </a:t>
            </a:r>
            <a:r>
              <a:rPr lang="en-US" sz="1800" i="1" dirty="0" err="1">
                <a:cs typeface="Calibri" panose="020F0502020204030204"/>
              </a:rPr>
              <a:t>symbolique</a:t>
            </a:r>
            <a:r>
              <a:rPr lang="en-US" sz="1800" i="1" dirty="0">
                <a:cs typeface="Calibri" panose="020F0502020204030204"/>
              </a:rPr>
              <a:t>”</a:t>
            </a:r>
            <a:r>
              <a:rPr lang="en-US" sz="1800" dirty="0">
                <a:cs typeface="Calibri" panose="020F0502020204030204"/>
              </a:rPr>
              <a:t> and “symbolic order”? </a:t>
            </a:r>
          </a:p>
          <a:p>
            <a:pPr lvl="1"/>
            <a:r>
              <a:rPr lang="en-US" sz="1800" dirty="0">
                <a:ea typeface="+mn-lt"/>
                <a:cs typeface="+mn-lt"/>
              </a:rPr>
              <a:t>Filiation/kinship structures human psyche (symbolic link between parent and child) and at same time culture itself.</a:t>
            </a:r>
          </a:p>
          <a:p>
            <a:pPr lvl="1"/>
            <a:r>
              <a:rPr lang="en-US" sz="1800" b="1" dirty="0">
                <a:ea typeface="+mn-lt"/>
                <a:cs typeface="+mn-lt"/>
              </a:rPr>
              <a:t>“</a:t>
            </a:r>
            <a:r>
              <a:rPr lang="en-US" sz="1800" dirty="0">
                <a:ea typeface="+mn-lt"/>
                <a:cs typeface="+mn-lt"/>
              </a:rPr>
              <a:t>The argument was that if sexual difference is defined within culture by the observation of nature, then it is the key, not only to (biological) reproduction, but also to (symbolic) filiation.” (</a:t>
            </a:r>
            <a:r>
              <a:rPr lang="en-US" sz="1800" dirty="0" err="1">
                <a:ea typeface="+mn-lt"/>
                <a:cs typeface="+mn-lt"/>
              </a:rPr>
              <a:t>Fassin</a:t>
            </a:r>
            <a:r>
              <a:rPr lang="en-US" sz="1800" dirty="0">
                <a:ea typeface="+mn-lt"/>
                <a:cs typeface="+mn-lt"/>
              </a:rPr>
              <a:t>, 2001:226)</a:t>
            </a:r>
          </a:p>
          <a:p>
            <a:r>
              <a:rPr lang="en-US" sz="1800" dirty="0">
                <a:ea typeface="+mn-lt"/>
                <a:cs typeface="+mn-lt"/>
              </a:rPr>
              <a:t>Argument provided intellectual legitimacy to the defense of a “symbolic” (that is social) order: </a:t>
            </a:r>
            <a:r>
              <a:rPr lang="en-US" sz="1800" b="1" dirty="0">
                <a:ea typeface="+mn-lt"/>
                <a:cs typeface="+mn-lt"/>
              </a:rPr>
              <a:t>“Our” kinship system had a universal reality</a:t>
            </a:r>
            <a:r>
              <a:rPr lang="en-US" sz="1800" dirty="0">
                <a:ea typeface="+mn-lt"/>
                <a:cs typeface="+mn-lt"/>
              </a:rPr>
              <a:t> - (French) ‘universality’ was thus reclaimed through a play on words. </a:t>
            </a:r>
          </a:p>
          <a:p>
            <a:endParaRPr lang="en-US" sz="1800" dirty="0">
              <a:cs typeface="Calibri"/>
            </a:endParaRPr>
          </a:p>
        </p:txBody>
      </p:sp>
    </p:spTree>
    <p:extLst>
      <p:ext uri="{BB962C8B-B14F-4D97-AF65-F5344CB8AC3E}">
        <p14:creationId xmlns:p14="http://schemas.microsoft.com/office/powerpoint/2010/main" val="278786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CCFF9804-C269-4992-AD0D-387FEC8CB220}"/>
              </a:ext>
            </a:extLst>
          </p:cNvPr>
          <p:cNvPicPr>
            <a:picLocks noChangeAspect="1"/>
          </p:cNvPicPr>
          <p:nvPr/>
        </p:nvPicPr>
        <p:blipFill rotWithShape="1">
          <a:blip r:embed="rId2"/>
          <a:srcRect l="6636" r="16662" b="909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058894-4389-4138-B2B0-C7DF5DCA2B18}"/>
              </a:ext>
            </a:extLst>
          </p:cNvPr>
          <p:cNvSpPr>
            <a:spLocks noGrp="1"/>
          </p:cNvSpPr>
          <p:nvPr>
            <p:ph type="title"/>
          </p:nvPr>
        </p:nvSpPr>
        <p:spPr>
          <a:xfrm>
            <a:off x="371094" y="1161288"/>
            <a:ext cx="3438144" cy="1124712"/>
          </a:xfrm>
        </p:spPr>
        <p:txBody>
          <a:bodyPr anchor="b">
            <a:normAutofit/>
          </a:bodyPr>
          <a:lstStyle/>
          <a:p>
            <a:r>
              <a:rPr lang="en-US" sz="2800">
                <a:cs typeface="Calibri Light"/>
              </a:rPr>
              <a:t>A heteronormative Republic? </a:t>
            </a:r>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AC65FF-AD13-47E4-A7F4-B5C86DB23946}"/>
              </a:ext>
            </a:extLst>
          </p:cNvPr>
          <p:cNvSpPr>
            <a:spLocks noGrp="1"/>
          </p:cNvSpPr>
          <p:nvPr>
            <p:ph idx="1"/>
          </p:nvPr>
        </p:nvSpPr>
        <p:spPr>
          <a:xfrm>
            <a:off x="371094" y="2718054"/>
            <a:ext cx="5638641" cy="3207258"/>
          </a:xfrm>
        </p:spPr>
        <p:txBody>
          <a:bodyPr vert="horz" lIns="91440" tIns="45720" rIns="91440" bIns="45720" rtlCol="0" anchor="t">
            <a:noAutofit/>
          </a:bodyPr>
          <a:lstStyle/>
          <a:p>
            <a:r>
              <a:rPr lang="en-US" sz="2000" b="1" dirty="0">
                <a:cs typeface="Calibri"/>
              </a:rPr>
              <a:t>Right to difference as long as it does not affect the social and moral fabric of French society. </a:t>
            </a:r>
          </a:p>
          <a:p>
            <a:r>
              <a:rPr lang="en-US" sz="2000" dirty="0">
                <a:cs typeface="Calibri"/>
              </a:rPr>
              <a:t>Cultural and symbolic hegemony of heterosexuality (social norm)</a:t>
            </a:r>
          </a:p>
          <a:p>
            <a:r>
              <a:rPr lang="en-US" sz="2000" dirty="0">
                <a:cs typeface="Calibri"/>
              </a:rPr>
              <a:t>Idea of a “sexually biased” Republic. </a:t>
            </a:r>
          </a:p>
          <a:p>
            <a:r>
              <a:rPr lang="en-US" sz="2000" dirty="0">
                <a:ea typeface="+mn-lt"/>
                <a:cs typeface="+mn-lt"/>
              </a:rPr>
              <a:t>Sexual difference is “a fundamental (they say 'anthropological') reference that is pre-political insofar as it structures society: as a consequence, it should not be trifled with politically.” (</a:t>
            </a:r>
            <a:r>
              <a:rPr lang="en-US" sz="2000" dirty="0" err="1">
                <a:ea typeface="+mn-lt"/>
                <a:cs typeface="+mn-lt"/>
              </a:rPr>
              <a:t>Fassin</a:t>
            </a:r>
            <a:r>
              <a:rPr lang="en-US" sz="2000" dirty="0">
                <a:ea typeface="+mn-lt"/>
                <a:cs typeface="+mn-lt"/>
              </a:rPr>
              <a:t>, 2001: 229)</a:t>
            </a:r>
          </a:p>
        </p:txBody>
      </p:sp>
    </p:spTree>
    <p:extLst>
      <p:ext uri="{BB962C8B-B14F-4D97-AF65-F5344CB8AC3E}">
        <p14:creationId xmlns:p14="http://schemas.microsoft.com/office/powerpoint/2010/main" val="345467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able, sitting, group, plate&#10;&#10;Description automatically generated">
            <a:extLst>
              <a:ext uri="{FF2B5EF4-FFF2-40B4-BE49-F238E27FC236}">
                <a16:creationId xmlns:a16="http://schemas.microsoft.com/office/drawing/2014/main" id="{F1CC3CBA-0C35-484E-A7D7-C67948623699}"/>
              </a:ext>
            </a:extLst>
          </p:cNvPr>
          <p:cNvPicPr>
            <a:picLocks noChangeAspect="1"/>
          </p:cNvPicPr>
          <p:nvPr/>
        </p:nvPicPr>
        <p:blipFill rotWithShape="1">
          <a:blip r:embed="rId2"/>
          <a:srcRect l="17715" r="26555" b="909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664198-BA05-4897-89D8-DD7A18CFEC31}"/>
              </a:ext>
            </a:extLst>
          </p:cNvPr>
          <p:cNvSpPr>
            <a:spLocks noGrp="1"/>
          </p:cNvSpPr>
          <p:nvPr>
            <p:ph type="title"/>
          </p:nvPr>
        </p:nvSpPr>
        <p:spPr>
          <a:xfrm>
            <a:off x="371094" y="1161288"/>
            <a:ext cx="3438144" cy="1124712"/>
          </a:xfrm>
        </p:spPr>
        <p:txBody>
          <a:bodyPr anchor="b">
            <a:normAutofit/>
          </a:bodyPr>
          <a:lstStyle/>
          <a:p>
            <a:r>
              <a:rPr lang="en-US" sz="2800">
                <a:ea typeface="+mj-lt"/>
                <a:cs typeface="+mj-lt"/>
              </a:rPr>
              <a:t>A heteronormative Republic? </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810AC6-5872-44E2-BBE6-53472CD65698}"/>
              </a:ext>
            </a:extLst>
          </p:cNvPr>
          <p:cNvSpPr>
            <a:spLocks noGrp="1"/>
          </p:cNvSpPr>
          <p:nvPr>
            <p:ph idx="1"/>
          </p:nvPr>
        </p:nvSpPr>
        <p:spPr>
          <a:xfrm>
            <a:off x="371094" y="2718054"/>
            <a:ext cx="5322339" cy="3207258"/>
          </a:xfrm>
        </p:spPr>
        <p:txBody>
          <a:bodyPr vert="horz" lIns="91440" tIns="45720" rIns="91440" bIns="45720" rtlCol="0" anchor="t">
            <a:noAutofit/>
          </a:bodyPr>
          <a:lstStyle/>
          <a:p>
            <a:r>
              <a:rPr lang="en-US" sz="2000" dirty="0" err="1">
                <a:cs typeface="Calibri"/>
              </a:rPr>
              <a:t>PaCS</a:t>
            </a:r>
            <a:r>
              <a:rPr lang="en-US" sz="2000" dirty="0">
                <a:cs typeface="Calibri"/>
              </a:rPr>
              <a:t> debate “[highlights] discrepancies between republicanism in its 'inherited' form, and a renewed, renegotiated form that would be more appropriate as an expression of the values of contemporary France.” (Johnston, 2008:93)</a:t>
            </a:r>
          </a:p>
          <a:p>
            <a:r>
              <a:rPr lang="en-US" sz="2000" dirty="0">
                <a:cs typeface="Calibri"/>
              </a:rPr>
              <a:t>Feeds into the debate on relevance of founding ideology in a social, political and cultural climate very different to that of 1789</a:t>
            </a:r>
          </a:p>
          <a:p>
            <a:pPr lvl="1"/>
            <a:r>
              <a:rPr lang="en-US" sz="2000" dirty="0">
                <a:cs typeface="Calibri"/>
              </a:rPr>
              <a:t>Need for a renegotiation of Republicanism in order for ideology to remain of relevance to citizens today. </a:t>
            </a:r>
          </a:p>
          <a:p>
            <a:endParaRPr lang="en-US" sz="1400" dirty="0">
              <a:cs typeface="Calibri"/>
            </a:endParaRPr>
          </a:p>
        </p:txBody>
      </p:sp>
    </p:spTree>
    <p:extLst>
      <p:ext uri="{BB962C8B-B14F-4D97-AF65-F5344CB8AC3E}">
        <p14:creationId xmlns:p14="http://schemas.microsoft.com/office/powerpoint/2010/main" val="38318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standing in front of a statue&#10;&#10;Description automatically generated">
            <a:extLst>
              <a:ext uri="{FF2B5EF4-FFF2-40B4-BE49-F238E27FC236}">
                <a16:creationId xmlns:a16="http://schemas.microsoft.com/office/drawing/2014/main" id="{DFF7C754-43DD-41CC-9404-9ECB9071B8F9}"/>
              </a:ext>
            </a:extLst>
          </p:cNvPr>
          <p:cNvPicPr>
            <a:picLocks noChangeAspect="1"/>
          </p:cNvPicPr>
          <p:nvPr/>
        </p:nvPicPr>
        <p:blipFill rotWithShape="1">
          <a:blip r:embed="rId2"/>
          <a:srcRect l="26935" r="15610" b="909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9F61A8-DD77-47E0-85D2-FFD30AFAAD3A}"/>
              </a:ext>
            </a:extLst>
          </p:cNvPr>
          <p:cNvSpPr>
            <a:spLocks noGrp="1"/>
          </p:cNvSpPr>
          <p:nvPr>
            <p:ph type="title"/>
          </p:nvPr>
        </p:nvSpPr>
        <p:spPr>
          <a:xfrm>
            <a:off x="371094" y="1161288"/>
            <a:ext cx="3438144" cy="1124712"/>
          </a:xfrm>
        </p:spPr>
        <p:txBody>
          <a:bodyPr anchor="b">
            <a:normAutofit/>
          </a:bodyPr>
          <a:lstStyle/>
          <a:p>
            <a:r>
              <a:rPr lang="en-US" sz="2800">
                <a:cs typeface="Calibri Light"/>
              </a:rPr>
              <a:t>Introduction</a:t>
            </a:r>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840DADF-7326-4530-879E-9AFE2F316DE8}"/>
              </a:ext>
            </a:extLst>
          </p:cNvPr>
          <p:cNvSpPr>
            <a:spLocks noGrp="1"/>
          </p:cNvSpPr>
          <p:nvPr>
            <p:ph idx="1"/>
          </p:nvPr>
        </p:nvSpPr>
        <p:spPr>
          <a:xfrm>
            <a:off x="371094" y="2718054"/>
            <a:ext cx="5236075" cy="3207258"/>
          </a:xfrm>
        </p:spPr>
        <p:txBody>
          <a:bodyPr vert="horz" lIns="91440" tIns="45720" rIns="91440" bIns="45720" rtlCol="0" anchor="t">
            <a:noAutofit/>
          </a:bodyPr>
          <a:lstStyle/>
          <a:p>
            <a:r>
              <a:rPr lang="en-US" sz="2400" dirty="0">
                <a:cs typeface="Calibri"/>
              </a:rPr>
              <a:t>Law of the 17 May 2013: Authorizes same-sex marriage</a:t>
            </a:r>
          </a:p>
          <a:p>
            <a:r>
              <a:rPr lang="en-US" sz="2400" dirty="0">
                <a:cs typeface="Calibri"/>
              </a:rPr>
              <a:t>Nicknamed: “</a:t>
            </a:r>
            <a:r>
              <a:rPr lang="en-US" sz="2400" i="1" dirty="0" err="1">
                <a:cs typeface="Calibri"/>
              </a:rPr>
              <a:t>Mariage</a:t>
            </a:r>
            <a:r>
              <a:rPr lang="en-US" sz="2400" i="1" dirty="0">
                <a:cs typeface="Calibri"/>
              </a:rPr>
              <a:t> pour </a:t>
            </a:r>
            <a:r>
              <a:rPr lang="en-US" sz="2400" i="1" dirty="0" err="1">
                <a:cs typeface="Calibri"/>
              </a:rPr>
              <a:t>tous</a:t>
            </a:r>
            <a:r>
              <a:rPr lang="en-US" sz="2400" i="1" dirty="0">
                <a:cs typeface="Calibri"/>
              </a:rPr>
              <a:t>”</a:t>
            </a:r>
            <a:r>
              <a:rPr lang="en-US" sz="2400" dirty="0">
                <a:cs typeface="Calibri"/>
              </a:rPr>
              <a:t> (Marriage for all)</a:t>
            </a:r>
          </a:p>
          <a:p>
            <a:r>
              <a:rPr lang="en-US" sz="2400" dirty="0">
                <a:cs typeface="Calibri"/>
              </a:rPr>
              <a:t>Electoral promise of François Hollande during the 2012 Presidential campaign</a:t>
            </a:r>
          </a:p>
        </p:txBody>
      </p:sp>
    </p:spTree>
    <p:extLst>
      <p:ext uri="{BB962C8B-B14F-4D97-AF65-F5344CB8AC3E}">
        <p14:creationId xmlns:p14="http://schemas.microsoft.com/office/powerpoint/2010/main" val="368578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posing for the camera&#10;&#10;Description automatically generated">
            <a:extLst>
              <a:ext uri="{FF2B5EF4-FFF2-40B4-BE49-F238E27FC236}">
                <a16:creationId xmlns:a16="http://schemas.microsoft.com/office/drawing/2014/main" id="{8A45FFCF-44DF-4BAE-8ACA-B43E3351549D}"/>
              </a:ext>
            </a:extLst>
          </p:cNvPr>
          <p:cNvPicPr>
            <a:picLocks noChangeAspect="1"/>
          </p:cNvPicPr>
          <p:nvPr/>
        </p:nvPicPr>
        <p:blipFill rotWithShape="1">
          <a:blip r:embed="rId2"/>
          <a:srcRect t="2779" r="23298" b="6313"/>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6BC3C3-7E20-4A1D-A912-D6AFAE3E7113}"/>
              </a:ext>
            </a:extLst>
          </p:cNvPr>
          <p:cNvSpPr>
            <a:spLocks noGrp="1"/>
          </p:cNvSpPr>
          <p:nvPr>
            <p:ph type="title"/>
          </p:nvPr>
        </p:nvSpPr>
        <p:spPr>
          <a:xfrm>
            <a:off x="371094" y="1161288"/>
            <a:ext cx="3438144" cy="1124712"/>
          </a:xfrm>
        </p:spPr>
        <p:txBody>
          <a:bodyPr anchor="b">
            <a:normAutofit/>
          </a:bodyPr>
          <a:lstStyle/>
          <a:p>
            <a:r>
              <a:rPr lang="en-US" sz="2800">
                <a:cs typeface="Calibri Light"/>
              </a:rPr>
              <a:t>Introduction</a:t>
            </a:r>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CE598C-9003-4780-B233-1BA630264DE6}"/>
              </a:ext>
            </a:extLst>
          </p:cNvPr>
          <p:cNvSpPr>
            <a:spLocks noGrp="1"/>
          </p:cNvSpPr>
          <p:nvPr>
            <p:ph idx="1"/>
          </p:nvPr>
        </p:nvSpPr>
        <p:spPr>
          <a:xfrm>
            <a:off x="371094" y="2718054"/>
            <a:ext cx="5624264" cy="3207258"/>
          </a:xfrm>
        </p:spPr>
        <p:txBody>
          <a:bodyPr vert="horz" lIns="91440" tIns="45720" rIns="91440" bIns="45720" rtlCol="0" anchor="t">
            <a:noAutofit/>
          </a:bodyPr>
          <a:lstStyle/>
          <a:p>
            <a:r>
              <a:rPr lang="en-US" sz="2400" dirty="0">
                <a:cs typeface="Calibri"/>
              </a:rPr>
              <a:t>Important debates surrounded the law</a:t>
            </a:r>
          </a:p>
          <a:p>
            <a:r>
              <a:rPr lang="en-US" sz="2400" dirty="0">
                <a:cs typeface="Calibri"/>
              </a:rPr>
              <a:t>Opponents: </a:t>
            </a:r>
          </a:p>
          <a:p>
            <a:pPr lvl="1"/>
            <a:r>
              <a:rPr lang="en-US" dirty="0">
                <a:cs typeface="Calibri"/>
              </a:rPr>
              <a:t>Majority of right-wing party members (UMP, FN/RN)</a:t>
            </a:r>
          </a:p>
          <a:p>
            <a:pPr lvl="1"/>
            <a:r>
              <a:rPr lang="en-US" i="1" dirty="0" err="1">
                <a:cs typeface="Calibri"/>
              </a:rPr>
              <a:t>Manif</a:t>
            </a:r>
            <a:r>
              <a:rPr lang="en-US" i="1" dirty="0">
                <a:cs typeface="Calibri"/>
              </a:rPr>
              <a:t> pour </a:t>
            </a:r>
            <a:r>
              <a:rPr lang="en-US" i="1" dirty="0" err="1">
                <a:cs typeface="Calibri"/>
              </a:rPr>
              <a:t>Tous</a:t>
            </a:r>
            <a:r>
              <a:rPr lang="en-US" dirty="0">
                <a:cs typeface="Calibri"/>
              </a:rPr>
              <a:t> </a:t>
            </a:r>
          </a:p>
          <a:p>
            <a:pPr lvl="1"/>
            <a:r>
              <a:rPr lang="en-US" i="1" dirty="0" err="1">
                <a:cs typeface="Calibri"/>
              </a:rPr>
              <a:t>Printemps</a:t>
            </a:r>
            <a:r>
              <a:rPr lang="en-US" i="1" dirty="0">
                <a:cs typeface="Calibri"/>
              </a:rPr>
              <a:t> </a:t>
            </a:r>
            <a:r>
              <a:rPr lang="en-US" i="1" dirty="0" err="1">
                <a:cs typeface="Calibri"/>
              </a:rPr>
              <a:t>Français</a:t>
            </a:r>
            <a:endParaRPr lang="en-US" dirty="0">
              <a:cs typeface="Calibri"/>
            </a:endParaRPr>
          </a:p>
          <a:p>
            <a:pPr lvl="1"/>
            <a:r>
              <a:rPr lang="en-US" dirty="0">
                <a:cs typeface="Calibri"/>
              </a:rPr>
              <a:t>Defenders of the “traditional family”</a:t>
            </a:r>
            <a:endParaRPr lang="en-US" i="1" dirty="0">
              <a:cs typeface="Calibri"/>
            </a:endParaRPr>
          </a:p>
          <a:p>
            <a:pPr lvl="1"/>
            <a:r>
              <a:rPr lang="en-US" dirty="0">
                <a:cs typeface="Calibri"/>
              </a:rPr>
              <a:t>Links to Catholic and “traditionalist" circles</a:t>
            </a:r>
          </a:p>
        </p:txBody>
      </p:sp>
    </p:spTree>
    <p:extLst>
      <p:ext uri="{BB962C8B-B14F-4D97-AF65-F5344CB8AC3E}">
        <p14:creationId xmlns:p14="http://schemas.microsoft.com/office/powerpoint/2010/main" val="83829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tanding in front of a crowd posing for the camera&#10;&#10;Description automatically generated">
            <a:extLst>
              <a:ext uri="{FF2B5EF4-FFF2-40B4-BE49-F238E27FC236}">
                <a16:creationId xmlns:a16="http://schemas.microsoft.com/office/drawing/2014/main" id="{6E08A6B5-704B-48C3-A886-83AB267D7E8C}"/>
              </a:ext>
            </a:extLst>
          </p:cNvPr>
          <p:cNvPicPr>
            <a:picLocks noChangeAspect="1"/>
          </p:cNvPicPr>
          <p:nvPr/>
        </p:nvPicPr>
        <p:blipFill rotWithShape="1">
          <a:blip r:embed="rId2"/>
          <a:srcRect t="9091" r="2416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B086-FE27-461A-B3E2-E118561E580E}"/>
              </a:ext>
            </a:extLst>
          </p:cNvPr>
          <p:cNvSpPr>
            <a:spLocks noGrp="1"/>
          </p:cNvSpPr>
          <p:nvPr>
            <p:ph type="title"/>
          </p:nvPr>
        </p:nvSpPr>
        <p:spPr>
          <a:xfrm>
            <a:off x="371094" y="1161288"/>
            <a:ext cx="3438144" cy="1124712"/>
          </a:xfrm>
        </p:spPr>
        <p:txBody>
          <a:bodyPr anchor="b">
            <a:normAutofit/>
          </a:bodyPr>
          <a:lstStyle/>
          <a:p>
            <a:r>
              <a:rPr lang="en-US" sz="2800">
                <a:cs typeface="Calibri Light"/>
              </a:rPr>
              <a:t>Introduction </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FC891B-1F90-438A-BDE2-608F40E44647}"/>
              </a:ext>
            </a:extLst>
          </p:cNvPr>
          <p:cNvSpPr>
            <a:spLocks noGrp="1"/>
          </p:cNvSpPr>
          <p:nvPr>
            <p:ph idx="1"/>
          </p:nvPr>
        </p:nvSpPr>
        <p:spPr>
          <a:xfrm>
            <a:off x="371094" y="2718054"/>
            <a:ext cx="4502830" cy="3207258"/>
          </a:xfrm>
        </p:spPr>
        <p:txBody>
          <a:bodyPr vert="horz" lIns="91440" tIns="45720" rIns="91440" bIns="45720" rtlCol="0" anchor="t">
            <a:noAutofit/>
          </a:bodyPr>
          <a:lstStyle/>
          <a:p>
            <a:r>
              <a:rPr lang="en-US" dirty="0">
                <a:cs typeface="Calibri"/>
              </a:rPr>
              <a:t>Supporters:</a:t>
            </a:r>
          </a:p>
          <a:p>
            <a:pPr lvl="1"/>
            <a:r>
              <a:rPr lang="en-US" sz="2800" dirty="0">
                <a:cs typeface="Calibri"/>
              </a:rPr>
              <a:t>LGBTQ+ platforms and associations</a:t>
            </a:r>
          </a:p>
          <a:p>
            <a:pPr lvl="1"/>
            <a:r>
              <a:rPr lang="en-US" sz="2800" dirty="0">
                <a:cs typeface="Calibri"/>
              </a:rPr>
              <a:t>Human rights groups</a:t>
            </a:r>
          </a:p>
          <a:p>
            <a:pPr lvl="1"/>
            <a:r>
              <a:rPr lang="en-US" sz="2800" dirty="0">
                <a:cs typeface="Calibri"/>
              </a:rPr>
              <a:t>Most left-wing parties, Greens, and a few representatives from the liberal/progressive right. </a:t>
            </a:r>
          </a:p>
        </p:txBody>
      </p:sp>
    </p:spTree>
    <p:extLst>
      <p:ext uri="{BB962C8B-B14F-4D97-AF65-F5344CB8AC3E}">
        <p14:creationId xmlns:p14="http://schemas.microsoft.com/office/powerpoint/2010/main" val="29373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in front of a crowd&#10;&#10;Description automatically generated">
            <a:extLst>
              <a:ext uri="{FF2B5EF4-FFF2-40B4-BE49-F238E27FC236}">
                <a16:creationId xmlns:a16="http://schemas.microsoft.com/office/drawing/2014/main" id="{6ADD68D4-77C3-467F-9D99-FA9BFFCB2E54}"/>
              </a:ext>
            </a:extLst>
          </p:cNvPr>
          <p:cNvPicPr>
            <a:picLocks noChangeAspect="1"/>
          </p:cNvPicPr>
          <p:nvPr/>
        </p:nvPicPr>
        <p:blipFill rotWithShape="1">
          <a:blip r:embed="rId2"/>
          <a:srcRect l="18685" r="23861" b="9091"/>
          <a:stretch/>
        </p:blipFill>
        <p:spPr>
          <a:xfrm>
            <a:off x="3523488" y="10"/>
            <a:ext cx="8668512" cy="6857990"/>
          </a:xfrm>
          <a:prstGeom prst="rect">
            <a:avLst/>
          </a:prstGeom>
        </p:spPr>
      </p:pic>
      <p:sp>
        <p:nvSpPr>
          <p:cNvPr id="8"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6BB58C-DA69-447B-B1CA-93EF27E7949F}"/>
              </a:ext>
            </a:extLst>
          </p:cNvPr>
          <p:cNvSpPr>
            <a:spLocks noGrp="1"/>
          </p:cNvSpPr>
          <p:nvPr>
            <p:ph type="title"/>
          </p:nvPr>
        </p:nvSpPr>
        <p:spPr>
          <a:xfrm>
            <a:off x="371094" y="1161288"/>
            <a:ext cx="3438144" cy="1124712"/>
          </a:xfrm>
        </p:spPr>
        <p:txBody>
          <a:bodyPr anchor="b">
            <a:normAutofit/>
          </a:bodyPr>
          <a:lstStyle/>
          <a:p>
            <a:r>
              <a:rPr lang="en-US" sz="2800">
                <a:cs typeface="Calibri Light"/>
              </a:rPr>
              <a:t>Introduction</a:t>
            </a:r>
            <a:endParaRPr lang="en-US" sz="2800"/>
          </a:p>
        </p:txBody>
      </p:sp>
      <p:sp>
        <p:nvSpPr>
          <p:cNvPr id="9"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F3DB68-D763-476B-8305-C6A3A7148876}"/>
              </a:ext>
            </a:extLst>
          </p:cNvPr>
          <p:cNvSpPr>
            <a:spLocks noGrp="1"/>
          </p:cNvSpPr>
          <p:nvPr>
            <p:ph idx="1"/>
          </p:nvPr>
        </p:nvSpPr>
        <p:spPr>
          <a:xfrm>
            <a:off x="371094" y="2718054"/>
            <a:ext cx="7745693" cy="3207258"/>
          </a:xfrm>
        </p:spPr>
        <p:txBody>
          <a:bodyPr vert="horz" lIns="91440" tIns="45720" rIns="91440" bIns="45720" rtlCol="0" anchor="t">
            <a:noAutofit/>
          </a:bodyPr>
          <a:lstStyle/>
          <a:p>
            <a:r>
              <a:rPr lang="en-US" sz="2000">
                <a:cs typeface="Calibri"/>
              </a:rPr>
              <a:t>Fits into a broader debate on French republicanism and how it adapts to evolutions in French society</a:t>
            </a:r>
          </a:p>
          <a:p>
            <a:r>
              <a:rPr lang="en-US" sz="2000">
                <a:cs typeface="Calibri"/>
              </a:rPr>
              <a:t>Like other debates (</a:t>
            </a:r>
            <a:r>
              <a:rPr lang="en-US" sz="2000" i="1">
                <a:cs typeface="Calibri"/>
              </a:rPr>
              <a:t>parité</a:t>
            </a:r>
            <a:r>
              <a:rPr lang="en-US" sz="2000">
                <a:cs typeface="Calibri"/>
              </a:rPr>
              <a:t>, Islam, race...), supporters and opponents of same sex marriage mobilized French Republican tradition. </a:t>
            </a:r>
          </a:p>
          <a:p>
            <a:pPr lvl="1"/>
            <a:r>
              <a:rPr lang="en-US" sz="1600" i="1">
                <a:ea typeface="+mn-lt"/>
                <a:cs typeface="+mn-lt"/>
              </a:rPr>
              <a:t>Citoyen </a:t>
            </a:r>
            <a:r>
              <a:rPr lang="en-US" sz="1600">
                <a:ea typeface="+mn-lt"/>
                <a:cs typeface="+mn-lt"/>
              </a:rPr>
              <a:t>as abstract individual who enters into</a:t>
            </a:r>
            <a:r>
              <a:rPr lang="en-US" sz="1600" dirty="0">
                <a:ea typeface="+mn-lt"/>
                <a:cs typeface="+mn-lt"/>
              </a:rPr>
              <a:t> </a:t>
            </a:r>
            <a:r>
              <a:rPr lang="en-US" sz="1600">
                <a:ea typeface="+mn-lt"/>
                <a:cs typeface="+mn-lt"/>
              </a:rPr>
              <a:t>direct relationship with the State not mediated through any aspects of sub-State level identity (Johnston, 2008)</a:t>
            </a:r>
            <a:endParaRPr lang="en-US" sz="1600" dirty="0">
              <a:ea typeface="+mn-lt"/>
              <a:cs typeface="+mn-lt"/>
            </a:endParaRPr>
          </a:p>
          <a:p>
            <a:pPr lvl="1"/>
            <a:r>
              <a:rPr lang="en-US" sz="1600">
                <a:ea typeface="+mn-lt"/>
                <a:cs typeface="+mn-lt"/>
              </a:rPr>
              <a:t>Preculding possibility of discrimination on basis of distinguishing feature such as sexuality.</a:t>
            </a:r>
            <a:endParaRPr lang="en-US" sz="1600" dirty="0">
              <a:ea typeface="+mn-lt"/>
              <a:cs typeface="+mn-lt"/>
            </a:endParaRPr>
          </a:p>
          <a:p>
            <a:r>
              <a:rPr lang="en-US" sz="2000">
                <a:ea typeface="+mn-lt"/>
                <a:cs typeface="+mn-lt"/>
              </a:rPr>
              <a:t>2013 Law is outcome of a long process</a:t>
            </a:r>
          </a:p>
          <a:p>
            <a:pPr lvl="1"/>
            <a:r>
              <a:rPr lang="en-US" sz="2000">
                <a:ea typeface="+mn-lt"/>
                <a:cs typeface="+mn-lt"/>
              </a:rPr>
              <a:t>Linked to recognition of homosexual rights</a:t>
            </a:r>
          </a:p>
          <a:p>
            <a:r>
              <a:rPr lang="en-US" sz="2000">
                <a:ea typeface="+mn-lt"/>
                <a:cs typeface="+mn-lt"/>
              </a:rPr>
              <a:t>A first key moment: civil partnership (</a:t>
            </a:r>
            <a:r>
              <a:rPr lang="en-US" sz="2000" i="1">
                <a:ea typeface="+mn-lt"/>
                <a:cs typeface="+mn-lt"/>
              </a:rPr>
              <a:t>Pact Civil de Solidarité</a:t>
            </a:r>
            <a:r>
              <a:rPr lang="en-US" sz="2000">
                <a:ea typeface="+mn-lt"/>
                <a:cs typeface="+mn-lt"/>
              </a:rPr>
              <a:t>, 1999)</a:t>
            </a:r>
            <a:endParaRPr lang="en-US" sz="1800">
              <a:ea typeface="+mn-lt"/>
              <a:cs typeface="+mn-lt"/>
            </a:endParaRPr>
          </a:p>
        </p:txBody>
      </p:sp>
    </p:spTree>
    <p:extLst>
      <p:ext uri="{BB962C8B-B14F-4D97-AF65-F5344CB8AC3E}">
        <p14:creationId xmlns:p14="http://schemas.microsoft.com/office/powerpoint/2010/main" val="262196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uilding, front, table, sitting&#10;&#10;Description automatically generated">
            <a:extLst>
              <a:ext uri="{FF2B5EF4-FFF2-40B4-BE49-F238E27FC236}">
                <a16:creationId xmlns:a16="http://schemas.microsoft.com/office/drawing/2014/main" id="{0D6DC326-27BA-4F70-A40D-0F1D7459F19E}"/>
              </a:ext>
            </a:extLst>
          </p:cNvPr>
          <p:cNvPicPr>
            <a:picLocks noChangeAspect="1"/>
          </p:cNvPicPr>
          <p:nvPr/>
        </p:nvPicPr>
        <p:blipFill rotWithShape="1">
          <a:blip r:embed="rId2"/>
          <a:srcRect l="18454" r="13538" b="602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AF67C9-C0B5-4832-9336-6C18A20BBC96}"/>
              </a:ext>
            </a:extLst>
          </p:cNvPr>
          <p:cNvSpPr>
            <a:spLocks noGrp="1"/>
          </p:cNvSpPr>
          <p:nvPr>
            <p:ph type="title"/>
          </p:nvPr>
        </p:nvSpPr>
        <p:spPr>
          <a:xfrm>
            <a:off x="371094" y="1161288"/>
            <a:ext cx="3438144" cy="1124712"/>
          </a:xfrm>
        </p:spPr>
        <p:txBody>
          <a:bodyPr anchor="b">
            <a:normAutofit/>
          </a:bodyPr>
          <a:lstStyle/>
          <a:p>
            <a:r>
              <a:rPr lang="en-US" sz="2800">
                <a:cs typeface="Calibri Light"/>
              </a:rPr>
              <a:t>The </a:t>
            </a:r>
            <a:r>
              <a:rPr lang="en-US" sz="2800" i="1">
                <a:cs typeface="Calibri Light"/>
              </a:rPr>
              <a:t>Pacte Civil de Solidarité </a:t>
            </a:r>
            <a:r>
              <a:rPr lang="en-US" sz="2800">
                <a:cs typeface="Calibri Light"/>
              </a:rPr>
              <a:t>(PaCS)</a:t>
            </a:r>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457B4C-53C4-4E40-81F0-0F2D5999AFCB}"/>
              </a:ext>
            </a:extLst>
          </p:cNvPr>
          <p:cNvSpPr>
            <a:spLocks noGrp="1"/>
          </p:cNvSpPr>
          <p:nvPr>
            <p:ph idx="1"/>
          </p:nvPr>
        </p:nvSpPr>
        <p:spPr>
          <a:xfrm>
            <a:off x="371094" y="2718054"/>
            <a:ext cx="5408604" cy="3207258"/>
          </a:xfrm>
        </p:spPr>
        <p:txBody>
          <a:bodyPr vert="horz" lIns="91440" tIns="45720" rIns="91440" bIns="45720" rtlCol="0" anchor="t">
            <a:noAutofit/>
          </a:bodyPr>
          <a:lstStyle/>
          <a:p>
            <a:r>
              <a:rPr lang="en-US" sz="1800" dirty="0">
                <a:cs typeface="Calibri"/>
              </a:rPr>
              <a:t>1999: Parliament adopts law instituting </a:t>
            </a:r>
            <a:r>
              <a:rPr lang="en-US" sz="1800" dirty="0" err="1">
                <a:cs typeface="Calibri"/>
              </a:rPr>
              <a:t>PaCS</a:t>
            </a:r>
            <a:r>
              <a:rPr lang="en-US" sz="1800" dirty="0">
                <a:cs typeface="Calibri"/>
              </a:rPr>
              <a:t> </a:t>
            </a:r>
          </a:p>
          <a:p>
            <a:r>
              <a:rPr lang="en-US" sz="1800" dirty="0">
                <a:ea typeface="+mn-lt"/>
                <a:cs typeface="+mn-lt"/>
              </a:rPr>
              <a:t>In political space, gay and lesbian rights = traditionally left-wing issue</a:t>
            </a:r>
          </a:p>
          <a:p>
            <a:pPr lvl="1"/>
            <a:r>
              <a:rPr lang="en-US" sz="1800" dirty="0">
                <a:ea typeface="+mn-lt"/>
                <a:cs typeface="+mn-lt"/>
              </a:rPr>
              <a:t>1981: Socialists come to power</a:t>
            </a:r>
          </a:p>
          <a:p>
            <a:pPr lvl="2"/>
            <a:r>
              <a:rPr lang="en-US" sz="1800" dirty="0">
                <a:ea typeface="+mn-lt"/>
                <a:cs typeface="+mn-lt"/>
              </a:rPr>
              <a:t>Abolished sole form of legal discrimination against homosexuality</a:t>
            </a:r>
          </a:p>
          <a:p>
            <a:pPr lvl="2"/>
            <a:r>
              <a:rPr lang="en-US" sz="1800" dirty="0">
                <a:ea typeface="+mn-lt"/>
                <a:cs typeface="+mn-lt"/>
              </a:rPr>
              <a:t>Passed 1985 law against discrimination that included sexual orientation in its definition. </a:t>
            </a:r>
          </a:p>
          <a:p>
            <a:pPr lvl="1"/>
            <a:r>
              <a:rPr lang="en-US" sz="1800" dirty="0">
                <a:ea typeface="+mn-lt"/>
                <a:cs typeface="+mn-lt"/>
              </a:rPr>
              <a:t>Socialists had then reached their goals: homosexual individuals were to be left alone</a:t>
            </a:r>
          </a:p>
          <a:p>
            <a:pPr lvl="2"/>
            <a:r>
              <a:rPr lang="en-US" sz="1800" dirty="0">
                <a:ea typeface="+mn-lt"/>
                <a:cs typeface="+mn-lt"/>
              </a:rPr>
              <a:t>Sexuality = private affair (// right to indifference, not to difference)</a:t>
            </a:r>
          </a:p>
          <a:p>
            <a:pPr lvl="2"/>
            <a:endParaRPr lang="en-US" sz="1200" dirty="0">
              <a:ea typeface="+mn-lt"/>
              <a:cs typeface="+mn-lt"/>
            </a:endParaRPr>
          </a:p>
        </p:txBody>
      </p:sp>
    </p:spTree>
    <p:extLst>
      <p:ext uri="{BB962C8B-B14F-4D97-AF65-F5344CB8AC3E}">
        <p14:creationId xmlns:p14="http://schemas.microsoft.com/office/powerpoint/2010/main" val="73483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walking on a city street&#10;&#10;Description automatically generated">
            <a:extLst>
              <a:ext uri="{FF2B5EF4-FFF2-40B4-BE49-F238E27FC236}">
                <a16:creationId xmlns:a16="http://schemas.microsoft.com/office/drawing/2014/main" id="{85D87D3B-90F9-478D-82B5-24F68AB8B9C5}"/>
              </a:ext>
            </a:extLst>
          </p:cNvPr>
          <p:cNvPicPr>
            <a:picLocks noChangeAspect="1"/>
          </p:cNvPicPr>
          <p:nvPr/>
        </p:nvPicPr>
        <p:blipFill rotWithShape="1">
          <a:blip r:embed="rId2"/>
          <a:srcRect t="9091" r="22149"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EE42B1-AABA-4053-91E4-218689DC95A8}"/>
              </a:ext>
            </a:extLst>
          </p:cNvPr>
          <p:cNvSpPr>
            <a:spLocks noGrp="1"/>
          </p:cNvSpPr>
          <p:nvPr>
            <p:ph type="title"/>
          </p:nvPr>
        </p:nvSpPr>
        <p:spPr>
          <a:xfrm>
            <a:off x="371094" y="1161288"/>
            <a:ext cx="3438144" cy="1124712"/>
          </a:xfrm>
        </p:spPr>
        <p:txBody>
          <a:bodyPr anchor="b">
            <a:normAutofit/>
          </a:bodyPr>
          <a:lstStyle/>
          <a:p>
            <a:r>
              <a:rPr lang="en-US" sz="2800">
                <a:cs typeface="Calibri Light"/>
              </a:rPr>
              <a:t>The </a:t>
            </a:r>
            <a:r>
              <a:rPr lang="en-US" sz="2800" i="1">
                <a:cs typeface="Calibri Light"/>
              </a:rPr>
              <a:t>Pacte Civil de Solidarité </a:t>
            </a:r>
            <a:r>
              <a:rPr lang="en-US" sz="2800">
                <a:cs typeface="Calibri Light"/>
              </a:rPr>
              <a:t>(PaCS)</a:t>
            </a:r>
            <a:endParaRPr lang="en-US" sz="2800">
              <a:ea typeface="+mj-lt"/>
              <a:cs typeface="+mj-lt"/>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3CD074-5462-4987-ADE0-C214FFA6D5F7}"/>
              </a:ext>
            </a:extLst>
          </p:cNvPr>
          <p:cNvSpPr>
            <a:spLocks noGrp="1"/>
          </p:cNvSpPr>
          <p:nvPr>
            <p:ph idx="1"/>
          </p:nvPr>
        </p:nvSpPr>
        <p:spPr>
          <a:xfrm>
            <a:off x="371094" y="2718054"/>
            <a:ext cx="5552377" cy="3207258"/>
          </a:xfrm>
        </p:spPr>
        <p:txBody>
          <a:bodyPr vert="horz" lIns="91440" tIns="45720" rIns="91440" bIns="45720" rtlCol="0" anchor="t">
            <a:noAutofit/>
          </a:bodyPr>
          <a:lstStyle/>
          <a:p>
            <a:r>
              <a:rPr lang="en-US" sz="1600" dirty="0">
                <a:cs typeface="Calibri"/>
              </a:rPr>
              <a:t>“What the 1980s revealed, however, was that discrimination was not simply a matter of individuals" (</a:t>
            </a:r>
            <a:r>
              <a:rPr lang="en-US" sz="1600" dirty="0" err="1">
                <a:cs typeface="Calibri"/>
              </a:rPr>
              <a:t>Fassin</a:t>
            </a:r>
            <a:r>
              <a:rPr lang="en-US" sz="1600" dirty="0">
                <a:cs typeface="Calibri"/>
              </a:rPr>
              <a:t>, 2001)</a:t>
            </a:r>
            <a:endParaRPr lang="en-US" sz="1600" dirty="0">
              <a:ea typeface="+mn-lt"/>
              <a:cs typeface="+mn-lt"/>
            </a:endParaRPr>
          </a:p>
          <a:p>
            <a:pPr lvl="1"/>
            <a:r>
              <a:rPr lang="en-US" sz="1600" dirty="0">
                <a:cs typeface="Calibri"/>
              </a:rPr>
              <a:t>Rise of HIV (human immunodeficiency virus) and AIDS (acquired immunodeficiency syndrome)-related deaths</a:t>
            </a:r>
          </a:p>
          <a:p>
            <a:pPr lvl="1"/>
            <a:r>
              <a:rPr lang="en-US" sz="1600" dirty="0">
                <a:cs typeface="Calibri"/>
              </a:rPr>
              <a:t>Became clear that there was discrimination against same-sex couples. </a:t>
            </a:r>
            <a:endParaRPr lang="en-US" sz="1600" dirty="0">
              <a:ea typeface="+mn-lt"/>
              <a:cs typeface="+mn-lt"/>
            </a:endParaRPr>
          </a:p>
          <a:p>
            <a:pPr lvl="1"/>
            <a:r>
              <a:rPr lang="en-US" sz="1600" dirty="0">
                <a:cs typeface="Calibri"/>
              </a:rPr>
              <a:t>Same-sex couples lacked access to health insurance, tax exemptions, and inheritance rights, and even the right to jointly own or rent property. </a:t>
            </a:r>
            <a:endParaRPr lang="en-US" sz="1600" dirty="0">
              <a:ea typeface="+mn-lt"/>
              <a:cs typeface="+mn-lt"/>
            </a:endParaRPr>
          </a:p>
          <a:p>
            <a:r>
              <a:rPr lang="en-US" sz="1600" dirty="0">
                <a:ea typeface="+mn-lt"/>
                <a:cs typeface="+mn-lt"/>
              </a:rPr>
              <a:t>1980s: "</a:t>
            </a:r>
            <a:r>
              <a:rPr lang="en-US" sz="1600" i="1" dirty="0" err="1">
                <a:ea typeface="+mn-lt"/>
                <a:cs typeface="+mn-lt"/>
              </a:rPr>
              <a:t>Années</a:t>
            </a:r>
            <a:r>
              <a:rPr lang="en-US" sz="1600" i="1" dirty="0">
                <a:ea typeface="+mn-lt"/>
                <a:cs typeface="+mn-lt"/>
              </a:rPr>
              <a:t> SIDA</a:t>
            </a:r>
            <a:r>
              <a:rPr lang="en-US" sz="1600" dirty="0">
                <a:ea typeface="+mn-lt"/>
                <a:cs typeface="+mn-lt"/>
              </a:rPr>
              <a:t>" (approximately 30,000 deaths between 1983 and 1995) and rise of gay and lesbian movement (through associations like Act-Up, AIDES...)</a:t>
            </a:r>
            <a:endParaRPr lang="en-US" sz="1600" dirty="0">
              <a:cs typeface="Calibri"/>
            </a:endParaRPr>
          </a:p>
          <a:p>
            <a:pPr lvl="1"/>
            <a:r>
              <a:rPr lang="en-US" sz="1600" dirty="0">
                <a:ea typeface="+mn-lt"/>
                <a:cs typeface="+mn-lt"/>
              </a:rPr>
              <a:t>Homosexual couples: no legal recognition</a:t>
            </a:r>
          </a:p>
          <a:p>
            <a:r>
              <a:rPr lang="en-US" sz="1600" dirty="0">
                <a:ea typeface="+mn-lt"/>
                <a:cs typeface="+mn-lt"/>
              </a:rPr>
              <a:t>Until 1990s: demands for legal recognition of same-sex couples are relatively marginal in public debate</a:t>
            </a:r>
          </a:p>
          <a:p>
            <a:endParaRPr lang="en-US" sz="1100" dirty="0">
              <a:cs typeface="Calibri"/>
            </a:endParaRPr>
          </a:p>
          <a:p>
            <a:pPr lvl="1"/>
            <a:endParaRPr lang="en-US" sz="1100" dirty="0">
              <a:cs typeface="Calibri"/>
            </a:endParaRPr>
          </a:p>
          <a:p>
            <a:endParaRPr lang="en-US" sz="1100" dirty="0">
              <a:cs typeface="Calibri"/>
            </a:endParaRPr>
          </a:p>
        </p:txBody>
      </p:sp>
    </p:spTree>
    <p:extLst>
      <p:ext uri="{BB962C8B-B14F-4D97-AF65-F5344CB8AC3E}">
        <p14:creationId xmlns:p14="http://schemas.microsoft.com/office/powerpoint/2010/main" val="363728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tanding in front of a building&#10;&#10;Description automatically generated">
            <a:extLst>
              <a:ext uri="{FF2B5EF4-FFF2-40B4-BE49-F238E27FC236}">
                <a16:creationId xmlns:a16="http://schemas.microsoft.com/office/drawing/2014/main" id="{F9A66023-52F8-411C-8817-E5678ED6F167}"/>
              </a:ext>
            </a:extLst>
          </p:cNvPr>
          <p:cNvPicPr>
            <a:picLocks noChangeAspect="1"/>
          </p:cNvPicPr>
          <p:nvPr/>
        </p:nvPicPr>
        <p:blipFill rotWithShape="1">
          <a:blip r:embed="rId2"/>
          <a:srcRect t="7084" r="18416" b="200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7563D2-5AF3-43AE-BDFB-FC62ED0BA950}"/>
              </a:ext>
            </a:extLst>
          </p:cNvPr>
          <p:cNvSpPr>
            <a:spLocks noGrp="1"/>
          </p:cNvSpPr>
          <p:nvPr>
            <p:ph type="title"/>
          </p:nvPr>
        </p:nvSpPr>
        <p:spPr>
          <a:xfrm>
            <a:off x="371094" y="1161288"/>
            <a:ext cx="3438144" cy="1124712"/>
          </a:xfrm>
        </p:spPr>
        <p:txBody>
          <a:bodyPr anchor="b">
            <a:normAutofit/>
          </a:bodyPr>
          <a:lstStyle/>
          <a:p>
            <a:r>
              <a:rPr lang="en-US" sz="2800">
                <a:ea typeface="+mj-lt"/>
                <a:cs typeface="+mj-lt"/>
              </a:rPr>
              <a:t>The </a:t>
            </a:r>
            <a:r>
              <a:rPr lang="en-US" sz="2800" i="1">
                <a:ea typeface="+mj-lt"/>
                <a:cs typeface="+mj-lt"/>
              </a:rPr>
              <a:t>Pacte Civil de Solidarité </a:t>
            </a:r>
            <a:r>
              <a:rPr lang="en-US" sz="2800">
                <a:ea typeface="+mj-lt"/>
                <a:cs typeface="+mj-lt"/>
              </a:rPr>
              <a:t>(PaCS)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FFA01F-5CEC-4408-BE31-E40AE3440F1A}"/>
              </a:ext>
            </a:extLst>
          </p:cNvPr>
          <p:cNvSpPr>
            <a:spLocks noGrp="1"/>
          </p:cNvSpPr>
          <p:nvPr>
            <p:ph idx="1"/>
          </p:nvPr>
        </p:nvSpPr>
        <p:spPr>
          <a:xfrm>
            <a:off x="371094" y="2718054"/>
            <a:ext cx="6573170" cy="3207258"/>
          </a:xfrm>
        </p:spPr>
        <p:txBody>
          <a:bodyPr vert="horz" lIns="91440" tIns="45720" rIns="91440" bIns="45720" rtlCol="0" anchor="t">
            <a:noAutofit/>
          </a:bodyPr>
          <a:lstStyle/>
          <a:p>
            <a:r>
              <a:rPr lang="en-US" sz="1800" dirty="0" err="1">
                <a:ea typeface="+mn-lt"/>
                <a:cs typeface="+mn-lt"/>
              </a:rPr>
              <a:t>Mobilisations</a:t>
            </a:r>
            <a:r>
              <a:rPr lang="en-US" sz="1800" dirty="0">
                <a:ea typeface="+mn-lt"/>
                <a:cs typeface="+mn-lt"/>
              </a:rPr>
              <a:t>: </a:t>
            </a:r>
          </a:p>
          <a:p>
            <a:pPr lvl="1"/>
            <a:r>
              <a:rPr lang="en-US" sz="1800" dirty="0">
                <a:ea typeface="+mn-lt"/>
                <a:cs typeface="+mn-lt"/>
              </a:rPr>
              <a:t>1989: Association Gays pour la </a:t>
            </a:r>
            <a:r>
              <a:rPr lang="en-US" sz="1800" dirty="0" err="1">
                <a:ea typeface="+mn-lt"/>
                <a:cs typeface="+mn-lt"/>
              </a:rPr>
              <a:t>Libeté</a:t>
            </a:r>
            <a:r>
              <a:rPr lang="en-US" sz="1800" dirty="0">
                <a:ea typeface="+mn-lt"/>
                <a:cs typeface="+mn-lt"/>
              </a:rPr>
              <a:t> calls for equal rights for homosexual couples</a:t>
            </a:r>
          </a:p>
          <a:p>
            <a:pPr lvl="1"/>
            <a:r>
              <a:rPr lang="en-US" sz="1800" dirty="0">
                <a:ea typeface="+mn-lt"/>
                <a:cs typeface="+mn-lt"/>
              </a:rPr>
              <a:t>1990: Civil partnership project presented at the Socialist Party Congress</a:t>
            </a:r>
          </a:p>
          <a:p>
            <a:pPr lvl="1"/>
            <a:r>
              <a:rPr lang="en-US" sz="1800" dirty="0">
                <a:ea typeface="+mn-lt"/>
                <a:cs typeface="+mn-lt"/>
              </a:rPr>
              <a:t>1992-1995: Campaign for a </a:t>
            </a:r>
            <a:r>
              <a:rPr lang="en-US" sz="1800" dirty="0" err="1">
                <a:ea typeface="+mn-lt"/>
                <a:cs typeface="+mn-lt"/>
              </a:rPr>
              <a:t>Contrat</a:t>
            </a:r>
            <a:r>
              <a:rPr lang="en-US" sz="1800" dirty="0">
                <a:ea typeface="+mn-lt"/>
                <a:cs typeface="+mn-lt"/>
              </a:rPr>
              <a:t> </a:t>
            </a:r>
            <a:r>
              <a:rPr lang="en-US" sz="1800" dirty="0" err="1">
                <a:ea typeface="+mn-lt"/>
                <a:cs typeface="+mn-lt"/>
              </a:rPr>
              <a:t>d'Union</a:t>
            </a:r>
            <a:r>
              <a:rPr lang="en-US" sz="1800" dirty="0">
                <a:ea typeface="+mn-lt"/>
                <a:cs typeface="+mn-lt"/>
              </a:rPr>
              <a:t> Civil et Social</a:t>
            </a:r>
          </a:p>
          <a:p>
            <a:r>
              <a:rPr lang="en-US" sz="1800" dirty="0">
                <a:ea typeface="+mn-lt"/>
                <a:cs typeface="+mn-lt"/>
              </a:rPr>
              <a:t>1997: Electoral victory of Socialists (</a:t>
            </a:r>
            <a:r>
              <a:rPr lang="en-US" sz="1800" i="1" dirty="0">
                <a:ea typeface="+mn-lt"/>
                <a:cs typeface="+mn-lt"/>
              </a:rPr>
              <a:t>Gauche </a:t>
            </a:r>
            <a:r>
              <a:rPr lang="en-US" sz="1800" i="1" dirty="0" err="1">
                <a:ea typeface="+mn-lt"/>
                <a:cs typeface="+mn-lt"/>
              </a:rPr>
              <a:t>Plurielle</a:t>
            </a:r>
            <a:r>
              <a:rPr lang="en-US" sz="1800" dirty="0">
                <a:ea typeface="+mn-lt"/>
                <a:cs typeface="+mn-lt"/>
              </a:rPr>
              <a:t>) in legislative elections. </a:t>
            </a:r>
          </a:p>
          <a:p>
            <a:pPr lvl="1"/>
            <a:r>
              <a:rPr lang="en-US" sz="1800" dirty="0">
                <a:ea typeface="+mn-lt"/>
                <a:cs typeface="+mn-lt"/>
              </a:rPr>
              <a:t>Platform included legal recognition of same-sex couples. </a:t>
            </a:r>
          </a:p>
          <a:p>
            <a:endParaRPr lang="en-US" sz="1200" dirty="0">
              <a:ea typeface="+mn-lt"/>
              <a:cs typeface="+mn-lt"/>
            </a:endParaRPr>
          </a:p>
          <a:p>
            <a:endParaRPr lang="en-US" sz="1200" dirty="0">
              <a:ea typeface="+mn-lt"/>
              <a:cs typeface="+mn-lt"/>
            </a:endParaRPr>
          </a:p>
        </p:txBody>
      </p:sp>
    </p:spTree>
    <p:extLst>
      <p:ext uri="{BB962C8B-B14F-4D97-AF65-F5344CB8AC3E}">
        <p14:creationId xmlns:p14="http://schemas.microsoft.com/office/powerpoint/2010/main" val="154936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tanding in front of a building&#10;&#10;Description automatically generated">
            <a:extLst>
              <a:ext uri="{FF2B5EF4-FFF2-40B4-BE49-F238E27FC236}">
                <a16:creationId xmlns:a16="http://schemas.microsoft.com/office/drawing/2014/main" id="{D22BC077-BAD6-4497-B8B3-DD71D5DC52ED}"/>
              </a:ext>
            </a:extLst>
          </p:cNvPr>
          <p:cNvPicPr>
            <a:picLocks noChangeAspect="1"/>
          </p:cNvPicPr>
          <p:nvPr/>
        </p:nvPicPr>
        <p:blipFill rotWithShape="1">
          <a:blip r:embed="rId2"/>
          <a:srcRect l="5596" r="18853" b="8396"/>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49CABD-AD80-4D04-93A3-94BD0B090BF6}"/>
              </a:ext>
            </a:extLst>
          </p:cNvPr>
          <p:cNvSpPr>
            <a:spLocks noGrp="1"/>
          </p:cNvSpPr>
          <p:nvPr>
            <p:ph type="title"/>
          </p:nvPr>
        </p:nvSpPr>
        <p:spPr>
          <a:xfrm>
            <a:off x="371094" y="1161288"/>
            <a:ext cx="3438144" cy="1124712"/>
          </a:xfrm>
        </p:spPr>
        <p:txBody>
          <a:bodyPr anchor="b">
            <a:normAutofit/>
          </a:bodyPr>
          <a:lstStyle/>
          <a:p>
            <a:r>
              <a:rPr lang="en-US" sz="2800">
                <a:cs typeface="Calibri Light"/>
              </a:rPr>
              <a:t>The </a:t>
            </a:r>
            <a:r>
              <a:rPr lang="en-US" sz="2800" i="1">
                <a:cs typeface="Calibri Light"/>
              </a:rPr>
              <a:t>Pacte Civil de Solidarité </a:t>
            </a:r>
            <a:r>
              <a:rPr lang="en-US" sz="2800">
                <a:cs typeface="Calibri Light"/>
              </a:rPr>
              <a:t>(PaCS)</a:t>
            </a:r>
            <a:endParaRPr lang="en-US" sz="2800">
              <a:ea typeface="+mj-lt"/>
              <a:cs typeface="+mj-lt"/>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0FF7FA-345C-4187-AD2C-4F4ACCA6F350}"/>
              </a:ext>
            </a:extLst>
          </p:cNvPr>
          <p:cNvSpPr>
            <a:spLocks noGrp="1"/>
          </p:cNvSpPr>
          <p:nvPr>
            <p:ph idx="1"/>
          </p:nvPr>
        </p:nvSpPr>
        <p:spPr>
          <a:xfrm>
            <a:off x="382596" y="2718054"/>
            <a:ext cx="5408604" cy="3207258"/>
          </a:xfrm>
        </p:spPr>
        <p:txBody>
          <a:bodyPr vert="horz" lIns="91440" tIns="45720" rIns="91440" bIns="45720" rtlCol="0" anchor="t">
            <a:noAutofit/>
          </a:bodyPr>
          <a:lstStyle/>
          <a:p>
            <a:r>
              <a:rPr lang="en-US" sz="1600" dirty="0" err="1">
                <a:cs typeface="Calibri"/>
              </a:rPr>
              <a:t>PaCS</a:t>
            </a:r>
            <a:r>
              <a:rPr lang="en-US" sz="1600" dirty="0">
                <a:cs typeface="Calibri"/>
              </a:rPr>
              <a:t> status = open to same-sex and opposite-sex couples</a:t>
            </a:r>
            <a:endParaRPr lang="en-US" sz="1600" dirty="0">
              <a:ea typeface="+mn-lt"/>
              <a:cs typeface="+mn-lt"/>
            </a:endParaRPr>
          </a:p>
          <a:p>
            <a:pPr lvl="1"/>
            <a:r>
              <a:rPr lang="en-US" sz="1600" dirty="0">
                <a:cs typeface="Calibri"/>
              </a:rPr>
              <a:t>This point remained in all versions proposed under different names throughout the 1990s</a:t>
            </a:r>
            <a:endParaRPr lang="en-US" sz="1600" dirty="0">
              <a:ea typeface="+mn-lt"/>
              <a:cs typeface="+mn-lt"/>
            </a:endParaRPr>
          </a:p>
          <a:p>
            <a:pPr lvl="1"/>
            <a:r>
              <a:rPr lang="en-US" sz="1600" dirty="0">
                <a:cs typeface="Calibri"/>
              </a:rPr>
              <a:t>Offers a halfway solution between:</a:t>
            </a:r>
            <a:endParaRPr lang="en-US" sz="1600" dirty="0">
              <a:ea typeface="+mn-lt"/>
              <a:cs typeface="+mn-lt"/>
            </a:endParaRPr>
          </a:p>
          <a:p>
            <a:pPr lvl="2"/>
            <a:r>
              <a:rPr lang="en-US" sz="1600" i="1" dirty="0">
                <a:cs typeface="Calibri"/>
              </a:rPr>
              <a:t>Concubinage </a:t>
            </a:r>
            <a:r>
              <a:rPr lang="en-US" sz="1600" dirty="0">
                <a:cs typeface="Calibri"/>
              </a:rPr>
              <a:t>(informal domestic relationship) and </a:t>
            </a:r>
            <a:r>
              <a:rPr lang="en-US" sz="1600" i="1" dirty="0" err="1">
                <a:cs typeface="Calibri"/>
              </a:rPr>
              <a:t>mariage</a:t>
            </a:r>
            <a:r>
              <a:rPr lang="en-US" sz="1600" dirty="0">
                <a:cs typeface="Calibri"/>
              </a:rPr>
              <a:t> </a:t>
            </a:r>
            <a:endParaRPr lang="en-US" sz="1600" dirty="0">
              <a:ea typeface="+mn-lt"/>
              <a:cs typeface="+mn-lt"/>
            </a:endParaRPr>
          </a:p>
          <a:p>
            <a:pPr lvl="1"/>
            <a:r>
              <a:rPr lang="en-US" sz="1600" dirty="0">
                <a:cs typeface="Calibri"/>
              </a:rPr>
              <a:t>Law guarantees social rights for the new </a:t>
            </a:r>
            <a:r>
              <a:rPr lang="en-US" sz="1600" i="1" dirty="0" err="1">
                <a:cs typeface="Calibri"/>
              </a:rPr>
              <a:t>pacsés</a:t>
            </a:r>
            <a:endParaRPr lang="en-US" sz="1600" dirty="0">
              <a:ea typeface="+mn-lt"/>
              <a:cs typeface="+mn-lt"/>
            </a:endParaRPr>
          </a:p>
          <a:p>
            <a:pPr lvl="2"/>
            <a:r>
              <a:rPr lang="en-US" sz="1600" dirty="0">
                <a:cs typeface="Calibri"/>
              </a:rPr>
              <a:t>Access to health insurance, tax exemptions, and even inheritance</a:t>
            </a:r>
            <a:endParaRPr lang="en-US" sz="1600" dirty="0">
              <a:ea typeface="+mn-lt"/>
              <a:cs typeface="+mn-lt"/>
            </a:endParaRPr>
          </a:p>
          <a:p>
            <a:r>
              <a:rPr lang="en-US" sz="1600" dirty="0">
                <a:cs typeface="Calibri"/>
              </a:rPr>
              <a:t>“But these are limited rights (access to citizenship is notably not included) and, moreover, are granted with obvious reluctance (delays are imposed before the rights take effect, under the suspicion of fraud)” (</a:t>
            </a:r>
            <a:r>
              <a:rPr lang="en-US" sz="1600" dirty="0" err="1">
                <a:cs typeface="Calibri"/>
              </a:rPr>
              <a:t>Fassin</a:t>
            </a:r>
            <a:r>
              <a:rPr lang="en-US" sz="1600" dirty="0">
                <a:cs typeface="Calibri"/>
              </a:rPr>
              <a:t>, 2001:218).</a:t>
            </a:r>
            <a:endParaRPr lang="en-US" sz="1200" dirty="0">
              <a:ea typeface="+mn-lt"/>
              <a:cs typeface="+mn-lt"/>
            </a:endParaRPr>
          </a:p>
          <a:p>
            <a:endParaRPr lang="en-US" sz="1100" dirty="0">
              <a:ea typeface="+mn-lt"/>
              <a:cs typeface="+mn-lt"/>
            </a:endParaRPr>
          </a:p>
          <a:p>
            <a:endParaRPr lang="en-US" sz="1100" dirty="0">
              <a:cs typeface="Calibri"/>
            </a:endParaRPr>
          </a:p>
        </p:txBody>
      </p:sp>
    </p:spTree>
    <p:extLst>
      <p:ext uri="{BB962C8B-B14F-4D97-AF65-F5344CB8AC3E}">
        <p14:creationId xmlns:p14="http://schemas.microsoft.com/office/powerpoint/2010/main" val="794666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1333</Words>
  <Application>Microsoft Office PowerPoint</Application>
  <PresentationFormat>Grand écran</PresentationFormat>
  <Paragraphs>112</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office theme</vt:lpstr>
      <vt:lpstr>‘Sexual minorities’ (Minorités sexuelles) and the Republic </vt:lpstr>
      <vt:lpstr>Introduction</vt:lpstr>
      <vt:lpstr>Introduction</vt:lpstr>
      <vt:lpstr>Introduction </vt:lpstr>
      <vt:lpstr>Introduction</vt:lpstr>
      <vt:lpstr>The Pacte Civil de Solidarité (PaCS)</vt:lpstr>
      <vt:lpstr>The Pacte Civil de Solidarité (PaCS)</vt:lpstr>
      <vt:lpstr>The Pacte Civil de Solidarité (PaCS)</vt:lpstr>
      <vt:lpstr>The Pacte Civil de Solidarité (PaCS)</vt:lpstr>
      <vt:lpstr>Tense debate</vt:lpstr>
      <vt:lpstr>Critiques</vt:lpstr>
      <vt:lpstr>The PaCS and the Republic</vt:lpstr>
      <vt:lpstr>The PaCS and the Republic</vt:lpstr>
      <vt:lpstr>The PaCS and the Republic</vt:lpstr>
      <vt:lpstr>The PaCS and the Republic</vt:lpstr>
      <vt:lpstr>A heteronormative Republic? </vt:lpstr>
      <vt:lpstr>A heteronormative Republic?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Edouard Morena</cp:lastModifiedBy>
  <cp:revision>552</cp:revision>
  <dcterms:created xsi:type="dcterms:W3CDTF">2020-11-04T10:13:43Z</dcterms:created>
  <dcterms:modified xsi:type="dcterms:W3CDTF">2023-11-13T21:45:43Z</dcterms:modified>
</cp:coreProperties>
</file>